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5" r:id="rId3"/>
    <p:sldId id="261" r:id="rId4"/>
    <p:sldId id="275" r:id="rId5"/>
    <p:sldId id="262" r:id="rId6"/>
    <p:sldId id="269" r:id="rId7"/>
    <p:sldId id="266" r:id="rId8"/>
    <p:sldId id="270" r:id="rId9"/>
    <p:sldId id="273" r:id="rId10"/>
    <p:sldId id="274" r:id="rId11"/>
    <p:sldId id="264" r:id="rId12"/>
    <p:sldId id="27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1FA1CF"/>
    <a:srgbClr val="32B4E0"/>
    <a:srgbClr val="F7F7F7"/>
    <a:srgbClr val="A1D947"/>
    <a:srgbClr val="92D050"/>
    <a:srgbClr val="2D4513"/>
    <a:srgbClr val="5F9127"/>
    <a:srgbClr val="83C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775" autoAdjust="0"/>
  </p:normalViewPr>
  <p:slideViewPr>
    <p:cSldViewPr snapToGrid="0">
      <p:cViewPr varScale="1">
        <p:scale>
          <a:sx n="102" d="100"/>
          <a:sy n="102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480F-7F20-4448-9A6C-9BB5727BEFF6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9382A-799B-45AE-A907-C91CD158379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974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Wei Cheng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9593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062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0641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4318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693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Wei Cheng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375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Wei Cheng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746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4510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341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059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 Cheng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223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 Cheng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2583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9382A-799B-45AE-A907-C91CD1583796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027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494F-9006-47F4-8844-94651A685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2E6A9-D20F-44ED-B79E-357916A8F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3BCF5-8C8F-45A8-BB8F-D0F0F1E42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CBC94-2E37-44EA-A5CF-EE41DD723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40D27-2904-49DB-86C9-0303040C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0220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D5B2-4394-4242-99EA-42F44993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92ACB-5C9E-472B-AFB6-E5FD5B966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B4CED-BE54-49C9-AC39-07A563EB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0DF90-EA85-4BEB-903F-A7ECACE8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A3EE4-C48E-41F5-A1DF-60EC3DF3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406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9C7AC8-48BD-4062-A47F-B1B048290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A2ADE-8E01-4E7B-8D6A-365B88DCE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58DF5-6257-4CFC-B9B9-D4A30B49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BAC13-0CC3-4A45-B8BE-0A87DC4A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9993B-7D4E-4D05-8956-ABD1967B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819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6F3B-7588-41CB-8BF3-8D8946A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4D248-F056-4361-AB55-89EFD55B7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B728C-C585-47D4-BD31-EFAEC385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FFA8-0327-4CE7-A00D-4C5A8BFC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A422B-46DD-4A0C-B7C8-A2A4FEBA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09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A9EC-DB02-48A2-BBD1-B63B1FA1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17847-CC26-4F80-BCC5-B000FF1D0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0FAB5-DEB5-4001-AA56-38AF8575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93CBA-1B54-47D3-98BB-214AF539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5FF5-F9E7-41ED-987E-51F957CC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773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DC6D-FFFA-44D8-9111-B934C884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FD414-442F-4A10-97AD-6A7366BEE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49437-5016-46C7-829A-6D9C14609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B1BEB-D128-4F92-AE4B-EBA8CC05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FCC9F-58CD-4789-A260-B3D3487D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59686-C877-4310-97DC-F7152A7E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298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CC54-7868-47F7-860A-C09A6F2B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F0C01-21D7-442A-A6E4-31F010173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136A5-C6D4-404E-9895-A527F45D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DDB69-92B1-4B9B-AE44-E6BEFD1AF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66E30-2E1F-4566-BD0B-68ABF578F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C71670-C7E7-4F19-8970-52A39A03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3A52A-AF43-440B-90A2-7CBCEE0A9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B3447A-59F7-402B-920B-037CF658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218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586A-59FD-484C-8DDB-3D1DF4BC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AC1E6-7E77-4D6F-950F-9B0FB706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14F76-AD77-440A-900B-B36B029D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B0290-B511-4D05-B2D0-9E5299B6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487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464BD-2A5A-498B-AB65-6BC2C3E4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D0C6C-2449-4E0C-BCBC-97BBAD73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51076-E46E-4C1C-A5C6-A3B0DC32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396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4D-BA1E-4152-A83E-2458340D1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91456-C288-4346-B38A-E8D3D138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001E7-F488-4309-924C-5FD3E85C2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86ECA-4D6C-4A9B-B163-52CFDA6E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46DFE-1A61-4809-BCFF-E258CB56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A6444-70F8-42BD-A249-628B9D07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774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B9D4-C985-4DE1-BE06-820B5ECA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726AB-B748-42DE-B646-68FE8ABFB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F4AA4-F9C2-4760-AE51-6BFA215FC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AC14A-0593-4D5D-9E6B-5424A46A0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8CEC3-AF4B-4240-9F8A-5600E92C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75FE9-3895-4E89-9DCE-AFD01F56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742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89B38-272D-4118-87A9-13BD8FED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0076-87C6-410A-B2E4-13EA2FE52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4660D-6B14-49DE-80BA-612794951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29A91-1CE3-4E53-A4FF-07004EAFA6B4}" type="datetimeFigureOut">
              <a:rPr lang="en-SG" smtClean="0"/>
              <a:t>30/10/2020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7A26E-3084-46F6-BFAF-B63B1D8FE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9F9B3-AC46-41D3-9D0E-A528ED107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9F707-548C-47A5-AFA0-FFD0BD726C9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043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3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jpeg"/><Relationship Id="rId11" Type="http://schemas.openxmlformats.org/officeDocument/2006/relationships/image" Target="../media/image31.png"/><Relationship Id="rId5" Type="http://schemas.openxmlformats.org/officeDocument/2006/relationships/image" Target="../media/image6.png"/><Relationship Id="rId10" Type="http://schemas.openxmlformats.org/officeDocument/2006/relationships/image" Target="../media/image30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3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jpe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30.jpe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E9841B5-A482-46AF-BD43-13C87F821158}"/>
              </a:ext>
            </a:extLst>
          </p:cNvPr>
          <p:cNvGrpSpPr/>
          <p:nvPr/>
        </p:nvGrpSpPr>
        <p:grpSpPr>
          <a:xfrm>
            <a:off x="3311" y="-1"/>
            <a:ext cx="12188689" cy="9089737"/>
            <a:chOff x="-6020" y="-1"/>
            <a:chExt cx="12158495" cy="9089737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DD30D96-7651-4E5F-BB3C-B79EA0533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20" y="-1"/>
              <a:ext cx="12158495" cy="90897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FDB67D-AEB9-4911-B777-4B2D882B54AF}"/>
                </a:ext>
              </a:extLst>
            </p:cNvPr>
            <p:cNvSpPr/>
            <p:nvPr/>
          </p:nvSpPr>
          <p:spPr>
            <a:xfrm>
              <a:off x="3051110" y="2369976"/>
              <a:ext cx="5962261" cy="267876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73A51A-3E37-4BA4-AD88-F5595FC62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6721" y="2636236"/>
            <a:ext cx="4264089" cy="764344"/>
          </a:xfrm>
          <a:noFill/>
        </p:spPr>
        <p:txBody>
          <a:bodyPr>
            <a:normAutofit/>
          </a:bodyPr>
          <a:lstStyle/>
          <a:p>
            <a:r>
              <a:rPr lang="en-SG" sz="4000" dirty="0">
                <a:latin typeface="Georgia" panose="02040502050405020303" pitchFamily="18" charset="0"/>
                <a:cs typeface="Helvetica" panose="020B0604020202020204" pitchFamily="34" charset="0"/>
              </a:rPr>
              <a:t>CookWhatAh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20F3C-D281-4353-8E45-74B56FF4C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4879" y="1886441"/>
            <a:ext cx="1625326" cy="511515"/>
          </a:xfrm>
        </p:spPr>
        <p:txBody>
          <a:bodyPr>
            <a:normAutofit/>
          </a:bodyPr>
          <a:lstStyle/>
          <a:p>
            <a:pPr algn="r"/>
            <a:r>
              <a:rPr lang="en-SG" sz="1400" dirty="0"/>
              <a:t>ISS-PRSPM-GRP-18 proudly presents: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3FF45-705A-4C56-B75B-1A0E5FBE6A77}"/>
              </a:ext>
            </a:extLst>
          </p:cNvPr>
          <p:cNvSpPr txBox="1"/>
          <p:nvPr/>
        </p:nvSpPr>
        <p:spPr>
          <a:xfrm>
            <a:off x="3254222" y="5970085"/>
            <a:ext cx="2064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>
                    <a:lumMod val="65000"/>
                  </a:schemeClr>
                </a:solidFill>
              </a:rPr>
              <a:t>https://www.freepik.com/premium-vector/fast-food-background-sketch-drawing-hamburger-cola-snacks-doodle-ice-cream-pizza-sandwich-fast-food-restaurant-vector-poster_6704376.htm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35047-C989-4DE6-A859-6F12802C73A4}"/>
              </a:ext>
            </a:extLst>
          </p:cNvPr>
          <p:cNvSpPr txBox="1"/>
          <p:nvPr/>
        </p:nvSpPr>
        <p:spPr>
          <a:xfrm>
            <a:off x="7268524" y="4514722"/>
            <a:ext cx="21845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CHENG KONG CHEONG</a:t>
            </a:r>
          </a:p>
          <a:p>
            <a:r>
              <a:rPr lang="en-SG" sz="1400" dirty="0"/>
              <a:t>DANIEL TAN HOONG XIANG</a:t>
            </a:r>
          </a:p>
          <a:p>
            <a:r>
              <a:rPr lang="en-SG" sz="1400" dirty="0"/>
              <a:t>YANG JIE SHEN</a:t>
            </a:r>
          </a:p>
          <a:p>
            <a:r>
              <a:rPr lang="en-SG" sz="1400" dirty="0"/>
              <a:t>ONN WEI CHENG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3A895-29F5-4483-BD99-8B37408DD36E}"/>
              </a:ext>
            </a:extLst>
          </p:cNvPr>
          <p:cNvGrpSpPr/>
          <p:nvPr/>
        </p:nvGrpSpPr>
        <p:grpSpPr>
          <a:xfrm>
            <a:off x="4674440" y="3495593"/>
            <a:ext cx="2893269" cy="666316"/>
            <a:chOff x="4235901" y="3588903"/>
            <a:chExt cx="2893269" cy="666316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3CC4557B-777F-4D3D-94D0-4A53EC1DB5FD}"/>
                </a:ext>
              </a:extLst>
            </p:cNvPr>
            <p:cNvSpPr txBox="1">
              <a:spLocks/>
            </p:cNvSpPr>
            <p:nvPr/>
          </p:nvSpPr>
          <p:spPr>
            <a:xfrm>
              <a:off x="4235901" y="3588903"/>
              <a:ext cx="2893269" cy="52685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SG" sz="2600" dirty="0">
                  <a:solidFill>
                    <a:schemeClr val="accent2"/>
                  </a:solidFill>
                  <a:latin typeface="Georgia" panose="02040502050405020303" pitchFamily="18" charset="0"/>
                  <a:cs typeface="Helvetica" panose="020B0604020202020204" pitchFamily="34" charset="0"/>
                </a:rPr>
                <a:t>Start Cooking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38671D-0A16-40CB-8EBE-FC7FD6DE5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29" t="33966" r="-7026" b="39623"/>
            <a:stretch/>
          </p:blipFill>
          <p:spPr>
            <a:xfrm>
              <a:off x="6708710" y="3633353"/>
              <a:ext cx="420460" cy="621866"/>
            </a:xfrm>
            <a:prstGeom prst="rect">
              <a:avLst/>
            </a:prstGeom>
          </p:spPr>
        </p:pic>
      </p:grp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96ECFFE-9F38-4209-9592-500D40270F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5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3"/>
    </mc:Choice>
    <mc:Fallback xmlns="">
      <p:transition spd="slow" advTm="16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18C985E3-366D-4DED-BAB2-56BCB4B7C48F}"/>
              </a:ext>
            </a:extLst>
          </p:cNvPr>
          <p:cNvSpPr txBox="1"/>
          <p:nvPr/>
        </p:nvSpPr>
        <p:spPr>
          <a:xfrm>
            <a:off x="597160" y="251927"/>
            <a:ext cx="212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Results and Findings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999A88-1845-41D3-8714-97586979531E}"/>
              </a:ext>
            </a:extLst>
          </p:cNvPr>
          <p:cNvCxnSpPr/>
          <p:nvPr/>
        </p:nvCxnSpPr>
        <p:spPr>
          <a:xfrm>
            <a:off x="6170127" y="524217"/>
            <a:ext cx="0" cy="58095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541DB9A-C2C9-44C0-AF46-67EAA322D4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98339" y="923925"/>
            <a:ext cx="5079365" cy="5010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E6EE0-4DD2-40AD-B232-E99DE3A2F11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32264" y="923925"/>
            <a:ext cx="5278519" cy="5010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545709-C783-40AC-BA95-168FCBDB8845}"/>
              </a:ext>
            </a:extLst>
          </p:cNvPr>
          <p:cNvSpPr/>
          <p:nvPr/>
        </p:nvSpPr>
        <p:spPr>
          <a:xfrm>
            <a:off x="9587495" y="1570067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~ 60% validation and test accuracy</a:t>
            </a:r>
            <a:endParaRPr lang="en-SG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18684-7ECD-47EC-A502-B6BC58BA0129}"/>
              </a:ext>
            </a:extLst>
          </p:cNvPr>
          <p:cNvSpPr/>
          <p:nvPr/>
        </p:nvSpPr>
        <p:spPr>
          <a:xfrm>
            <a:off x="2641511" y="1138441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~ 90% recall for majority class</a:t>
            </a:r>
            <a:endParaRPr lang="en-SG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7C365-C4CA-4A49-87DA-33DC8A0FE405}"/>
              </a:ext>
            </a:extLst>
          </p:cNvPr>
          <p:cNvSpPr/>
          <p:nvPr/>
        </p:nvSpPr>
        <p:spPr>
          <a:xfrm>
            <a:off x="1097086" y="2673006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~ 60% - 90% recall for medium class</a:t>
            </a:r>
            <a:endParaRPr lang="en-SG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F767A1-01F0-4A4D-A2D1-EA4BE174A8A7}"/>
              </a:ext>
            </a:extLst>
          </p:cNvPr>
          <p:cNvSpPr/>
          <p:nvPr/>
        </p:nvSpPr>
        <p:spPr>
          <a:xfrm>
            <a:off x="6980995" y="5934075"/>
            <a:ext cx="4413992" cy="68394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 drastic change in accuracy when training samples were re-sampled</a:t>
            </a:r>
            <a:endParaRPr lang="en-SG" sz="1600" dirty="0"/>
          </a:p>
        </p:txBody>
      </p:sp>
      <p:pic>
        <p:nvPicPr>
          <p:cNvPr id="3" name="KC_2">
            <a:hlinkClick r:id="" action="ppaction://media"/>
            <a:extLst>
              <a:ext uri="{FF2B5EF4-FFF2-40B4-BE49-F238E27FC236}">
                <a16:creationId xmlns:a16="http://schemas.microsoft.com/office/drawing/2014/main" id="{C9FFAD5E-A8AA-4345-A0A1-26256F73D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72843" y="58391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1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1075C6-87C5-4D87-9C7E-448C7D65EDBF}"/>
              </a:ext>
            </a:extLst>
          </p:cNvPr>
          <p:cNvSpPr txBox="1"/>
          <p:nvPr/>
        </p:nvSpPr>
        <p:spPr>
          <a:xfrm>
            <a:off x="597160" y="251927"/>
            <a:ext cx="21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Telegram Integration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C314C5-80FD-4B10-AAFB-EC0667F59399}"/>
              </a:ext>
            </a:extLst>
          </p:cNvPr>
          <p:cNvGrpSpPr/>
          <p:nvPr/>
        </p:nvGrpSpPr>
        <p:grpSpPr>
          <a:xfrm>
            <a:off x="841505" y="837463"/>
            <a:ext cx="2827175" cy="5627833"/>
            <a:chOff x="679580" y="837463"/>
            <a:chExt cx="2827175" cy="56278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DC7D29-F766-4448-A475-DFA509F58663}"/>
                </a:ext>
              </a:extLst>
            </p:cNvPr>
            <p:cNvGrpSpPr/>
            <p:nvPr/>
          </p:nvGrpSpPr>
          <p:grpSpPr>
            <a:xfrm>
              <a:off x="679580" y="837463"/>
              <a:ext cx="2827175" cy="5627833"/>
              <a:chOff x="634482" y="615083"/>
              <a:chExt cx="2827175" cy="5627833"/>
            </a:xfrm>
          </p:grpSpPr>
          <p:pic>
            <p:nvPicPr>
              <p:cNvPr id="11" name="Picture 10" descr="A picture containing monitor, sitting, photo, screen&#10;&#10;Description automatically generated">
                <a:extLst>
                  <a:ext uri="{FF2B5EF4-FFF2-40B4-BE49-F238E27FC236}">
                    <a16:creationId xmlns:a16="http://schemas.microsoft.com/office/drawing/2014/main" id="{8A2DBC1B-01B0-451F-8B82-122FFA6F7F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6" t="6122" r="27927" b="5900"/>
              <a:stretch/>
            </p:blipFill>
            <p:spPr>
              <a:xfrm>
                <a:off x="634482" y="615083"/>
                <a:ext cx="2827175" cy="5627833"/>
              </a:xfrm>
              <a:prstGeom prst="rect">
                <a:avLst/>
              </a:prstGeom>
            </p:spPr>
          </p:pic>
          <p:pic>
            <p:nvPicPr>
              <p:cNvPr id="12" name="Picture 10" descr="Edit Messages, New Mentions and More">
                <a:extLst>
                  <a:ext uri="{FF2B5EF4-FFF2-40B4-BE49-F238E27FC236}">
                    <a16:creationId xmlns:a16="http://schemas.microsoft.com/office/drawing/2014/main" id="{A25A55F5-E67F-4A8A-9D40-220A399DB3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487"/>
              <a:stretch/>
            </p:blipFill>
            <p:spPr bwMode="auto">
              <a:xfrm>
                <a:off x="869300" y="1267740"/>
                <a:ext cx="2378685" cy="402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Logo&#10;&#10;Description automatically generated">
                <a:extLst>
                  <a:ext uri="{FF2B5EF4-FFF2-40B4-BE49-F238E27FC236}">
                    <a16:creationId xmlns:a16="http://schemas.microsoft.com/office/drawing/2014/main" id="{38418AC0-AEA7-45A4-B0CA-E2986A4D6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203" b="89974" l="10000" r="90000">
                            <a14:foregroundMark x1="49667" y1="8854" x2="49667" y2="8854"/>
                            <a14:foregroundMark x1="60778" y1="47396" x2="60778" y2="47396"/>
                            <a14:foregroundMark x1="58000" y1="55859" x2="58000" y2="55859"/>
                            <a14:foregroundMark x1="56889" y1="61068" x2="54111" y2="59505"/>
                            <a14:foregroundMark x1="49556" y1="55990" x2="49556" y2="55990"/>
                            <a14:foregroundMark x1="54889" y1="51432" x2="54889" y2="51432"/>
                            <a14:foregroundMark x1="57222" y1="50391" x2="29222" y2="52604"/>
                            <a14:foregroundMark x1="29222" y1="52604" x2="53778" y2="31380"/>
                            <a14:foregroundMark x1="53778" y1="31380" x2="52778" y2="66016"/>
                            <a14:foregroundMark x1="52778" y1="66016" x2="59889" y2="34115"/>
                            <a14:foregroundMark x1="59889" y1="34115" x2="56444" y2="70443"/>
                            <a14:foregroundMark x1="56444" y1="70443" x2="61667" y2="36198"/>
                            <a14:foregroundMark x1="61667" y1="36198" x2="38111" y2="53906"/>
                            <a14:foregroundMark x1="38111" y1="53906" x2="41667" y2="52995"/>
                            <a14:foregroundMark x1="41667" y1="10938" x2="43556" y2="10677"/>
                            <a14:foregroundMark x1="43444" y1="85807" x2="45667" y2="88021"/>
                            <a14:foregroundMark x1="50111" y1="89714" x2="50111" y2="89714"/>
                            <a14:foregroundMark x1="56000" y1="8464" x2="56000" y2="8464"/>
                            <a14:foregroundMark x1="49889" y1="8203" x2="49889" y2="8203"/>
                            <a14:foregroundMark x1="48000" y1="8203" x2="48000" y2="8203"/>
                            <a14:foregroundMark x1="51778" y1="8203" x2="51778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533" y="1393893"/>
                <a:ext cx="345830" cy="295106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43102A-57E9-42B3-A254-AE661227E95D}"/>
                  </a:ext>
                </a:extLst>
              </p:cNvPr>
              <p:cNvSpPr txBox="1"/>
              <p:nvPr/>
            </p:nvSpPr>
            <p:spPr>
              <a:xfrm>
                <a:off x="1671734" y="1372462"/>
                <a:ext cx="760348" cy="200055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CookWhatAh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51C4781-3FC8-4423-BE26-CF8568D4A9BA}"/>
                </a:ext>
              </a:extLst>
            </p:cNvPr>
            <p:cNvGrpSpPr/>
            <p:nvPr/>
          </p:nvGrpSpPr>
          <p:grpSpPr>
            <a:xfrm>
              <a:off x="878007" y="1899620"/>
              <a:ext cx="2463327" cy="3890004"/>
              <a:chOff x="878007" y="1899620"/>
              <a:chExt cx="2463327" cy="3890004"/>
            </a:xfrm>
          </p:grpSpPr>
          <p:pic>
            <p:nvPicPr>
              <p:cNvPr id="6" name="Picture 5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2FE3245E-5BA2-4789-9863-D74143B96E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69" t="25892" r="1069" b="-1"/>
              <a:stretch/>
            </p:blipFill>
            <p:spPr>
              <a:xfrm>
                <a:off x="878007" y="1899620"/>
                <a:ext cx="2424408" cy="389000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ACB307-E8C1-4590-8BAB-E4560AEF3442}"/>
                  </a:ext>
                </a:extLst>
              </p:cNvPr>
              <p:cNvSpPr txBox="1"/>
              <p:nvPr/>
            </p:nvSpPr>
            <p:spPr>
              <a:xfrm>
                <a:off x="2392035" y="5505101"/>
                <a:ext cx="9492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800" dirty="0"/>
                  <a:t>*Actual Reference</a:t>
                </a: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5394386-5596-4F33-B15E-936FC931300F}"/>
              </a:ext>
            </a:extLst>
          </p:cNvPr>
          <p:cNvSpPr/>
          <p:nvPr/>
        </p:nvSpPr>
        <p:spPr>
          <a:xfrm>
            <a:off x="4214417" y="890862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Automatically triggered when a photo is uploaded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333DF1-A017-4222-89A3-D5D937AAEEEA}"/>
              </a:ext>
            </a:extLst>
          </p:cNvPr>
          <p:cNvSpPr/>
          <p:nvPr/>
        </p:nvSpPr>
        <p:spPr>
          <a:xfrm>
            <a:off x="4214417" y="2324030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Users can start recipe recommendations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032603-EE8F-41B8-A848-973947F0CD76}"/>
              </a:ext>
            </a:extLst>
          </p:cNvPr>
          <p:cNvSpPr/>
          <p:nvPr/>
        </p:nvSpPr>
        <p:spPr>
          <a:xfrm>
            <a:off x="4214417" y="3757198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Users can choose their recipes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C58CD7-A76F-432A-8F54-0FA418C31DC3}"/>
              </a:ext>
            </a:extLst>
          </p:cNvPr>
          <p:cNvSpPr txBox="1"/>
          <p:nvPr/>
        </p:nvSpPr>
        <p:spPr>
          <a:xfrm>
            <a:off x="6169116" y="954530"/>
            <a:ext cx="1964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The image detection process will start immediately when a photo is uploaded and will return the results of the classification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4CCF4-6E7B-4284-A5D7-F1A88DFEC1C4}"/>
              </a:ext>
            </a:extLst>
          </p:cNvPr>
          <p:cNvSpPr txBox="1"/>
          <p:nvPr/>
        </p:nvSpPr>
        <p:spPr>
          <a:xfrm>
            <a:off x="6169116" y="2481889"/>
            <a:ext cx="196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When all the ingredients are uploaded, the user can start recipe recommendations by replying “done”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6FBA61-1F87-4E70-96F9-FDD564C45FA4}"/>
              </a:ext>
            </a:extLst>
          </p:cNvPr>
          <p:cNvGrpSpPr/>
          <p:nvPr/>
        </p:nvGrpSpPr>
        <p:grpSpPr>
          <a:xfrm>
            <a:off x="8611759" y="881546"/>
            <a:ext cx="2827175" cy="5627833"/>
            <a:chOff x="8678641" y="526727"/>
            <a:chExt cx="2827175" cy="562783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F510CD-1691-44B0-9DDE-2C1526F7496A}"/>
                </a:ext>
              </a:extLst>
            </p:cNvPr>
            <p:cNvGrpSpPr/>
            <p:nvPr/>
          </p:nvGrpSpPr>
          <p:grpSpPr>
            <a:xfrm>
              <a:off x="8678641" y="526727"/>
              <a:ext cx="2827175" cy="5627833"/>
              <a:chOff x="634482" y="615083"/>
              <a:chExt cx="2827175" cy="5627833"/>
            </a:xfrm>
          </p:grpSpPr>
          <p:pic>
            <p:nvPicPr>
              <p:cNvPr id="23" name="Picture 22" descr="A picture containing monitor, sitting, photo, screen&#10;&#10;Description automatically generated">
                <a:extLst>
                  <a:ext uri="{FF2B5EF4-FFF2-40B4-BE49-F238E27FC236}">
                    <a16:creationId xmlns:a16="http://schemas.microsoft.com/office/drawing/2014/main" id="{77008CD5-BB21-49B4-9D4C-3835DDB4F4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6" t="6122" r="27927" b="5900"/>
              <a:stretch/>
            </p:blipFill>
            <p:spPr>
              <a:xfrm>
                <a:off x="634482" y="615083"/>
                <a:ext cx="2827175" cy="5627833"/>
              </a:xfrm>
              <a:prstGeom prst="rect">
                <a:avLst/>
              </a:prstGeom>
            </p:spPr>
          </p:pic>
          <p:pic>
            <p:nvPicPr>
              <p:cNvPr id="24" name="Picture 10" descr="Edit Messages, New Mentions and More">
                <a:extLst>
                  <a:ext uri="{FF2B5EF4-FFF2-40B4-BE49-F238E27FC236}">
                    <a16:creationId xmlns:a16="http://schemas.microsoft.com/office/drawing/2014/main" id="{A2AEFD76-395F-41D1-AE21-F4AB6D3023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487"/>
              <a:stretch/>
            </p:blipFill>
            <p:spPr bwMode="auto">
              <a:xfrm>
                <a:off x="869300" y="1267740"/>
                <a:ext cx="2378685" cy="402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 descr="Logo&#10;&#10;Description automatically generated">
                <a:extLst>
                  <a:ext uri="{FF2B5EF4-FFF2-40B4-BE49-F238E27FC236}">
                    <a16:creationId xmlns:a16="http://schemas.microsoft.com/office/drawing/2014/main" id="{7202F52E-BD4A-4840-B539-78BF36F98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203" b="89974" l="10000" r="90000">
                            <a14:foregroundMark x1="49667" y1="8854" x2="49667" y2="8854"/>
                            <a14:foregroundMark x1="60778" y1="47396" x2="60778" y2="47396"/>
                            <a14:foregroundMark x1="58000" y1="55859" x2="58000" y2="55859"/>
                            <a14:foregroundMark x1="56889" y1="61068" x2="54111" y2="59505"/>
                            <a14:foregroundMark x1="49556" y1="55990" x2="49556" y2="55990"/>
                            <a14:foregroundMark x1="54889" y1="51432" x2="54889" y2="51432"/>
                            <a14:foregroundMark x1="57222" y1="50391" x2="29222" y2="52604"/>
                            <a14:foregroundMark x1="29222" y1="52604" x2="53778" y2="31380"/>
                            <a14:foregroundMark x1="53778" y1="31380" x2="52778" y2="66016"/>
                            <a14:foregroundMark x1="52778" y1="66016" x2="59889" y2="34115"/>
                            <a14:foregroundMark x1="59889" y1="34115" x2="56444" y2="70443"/>
                            <a14:foregroundMark x1="56444" y1="70443" x2="61667" y2="36198"/>
                            <a14:foregroundMark x1="61667" y1="36198" x2="38111" y2="53906"/>
                            <a14:foregroundMark x1="38111" y1="53906" x2="41667" y2="52995"/>
                            <a14:foregroundMark x1="41667" y1="10938" x2="43556" y2="10677"/>
                            <a14:foregroundMark x1="43444" y1="85807" x2="45667" y2="88021"/>
                            <a14:foregroundMark x1="50111" y1="89714" x2="50111" y2="89714"/>
                            <a14:foregroundMark x1="56000" y1="8464" x2="56000" y2="8464"/>
                            <a14:foregroundMark x1="49889" y1="8203" x2="49889" y2="8203"/>
                            <a14:foregroundMark x1="48000" y1="8203" x2="48000" y2="8203"/>
                            <a14:foregroundMark x1="51778" y1="8203" x2="51778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533" y="1393893"/>
                <a:ext cx="345830" cy="29510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BE1BA1-3685-48D1-99D3-E5B70E0EABE2}"/>
                  </a:ext>
                </a:extLst>
              </p:cNvPr>
              <p:cNvSpPr txBox="1"/>
              <p:nvPr/>
            </p:nvSpPr>
            <p:spPr>
              <a:xfrm>
                <a:off x="1671734" y="1372462"/>
                <a:ext cx="760348" cy="200055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CookWhatAh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AC8804F-FE1E-4CBE-8960-11C680EF9707}"/>
                </a:ext>
              </a:extLst>
            </p:cNvPr>
            <p:cNvGrpSpPr/>
            <p:nvPr/>
          </p:nvGrpSpPr>
          <p:grpSpPr>
            <a:xfrm>
              <a:off x="8870923" y="1610314"/>
              <a:ext cx="2454599" cy="3875838"/>
              <a:chOff x="8870923" y="1610314"/>
              <a:chExt cx="2454599" cy="38758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6BA96AD-D6EA-4378-964B-C9B23F9B0921}"/>
                  </a:ext>
                </a:extLst>
              </p:cNvPr>
              <p:cNvGrpSpPr/>
              <p:nvPr/>
            </p:nvGrpSpPr>
            <p:grpSpPr>
              <a:xfrm>
                <a:off x="8870923" y="1610314"/>
                <a:ext cx="2427512" cy="3875838"/>
                <a:chOff x="8870923" y="1610314"/>
                <a:chExt cx="2427512" cy="3875838"/>
              </a:xfrm>
            </p:grpSpPr>
            <p:pic>
              <p:nvPicPr>
                <p:cNvPr id="34" name="Picture 33" descr="Graphical user interface, text, application, chat or text message&#10;&#10;Description automatically generated">
                  <a:extLst>
                    <a:ext uri="{FF2B5EF4-FFF2-40B4-BE49-F238E27FC236}">
                      <a16:creationId xmlns:a16="http://schemas.microsoft.com/office/drawing/2014/main" id="{32B61E9E-75F5-4595-A630-071C45C16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4978"/>
                <a:stretch/>
              </p:blipFill>
              <p:spPr>
                <a:xfrm>
                  <a:off x="8901690" y="1610314"/>
                  <a:ext cx="2386203" cy="3875838"/>
                </a:xfrm>
                <a:prstGeom prst="rect">
                  <a:avLst/>
                </a:prstGeom>
              </p:spPr>
            </p:pic>
            <p:pic>
              <p:nvPicPr>
                <p:cNvPr id="36" name="Picture 35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8AD3C5FC-678B-4DDE-B942-07DCEB565F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069" t="25893" r="1069" b="72043"/>
                <a:stretch/>
              </p:blipFill>
              <p:spPr>
                <a:xfrm>
                  <a:off x="8870923" y="1618427"/>
                  <a:ext cx="2424408" cy="108370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4741D775-1612-49C7-964B-3503B519A4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069" t="25893" r="1069" b="72043"/>
                <a:stretch/>
              </p:blipFill>
              <p:spPr>
                <a:xfrm>
                  <a:off x="8874027" y="1724172"/>
                  <a:ext cx="2424408" cy="108370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036584-8B40-47B5-A3BB-E0F4FF94B99F}"/>
                  </a:ext>
                </a:extLst>
              </p:cNvPr>
              <p:cNvSpPr txBox="1"/>
              <p:nvPr/>
            </p:nvSpPr>
            <p:spPr>
              <a:xfrm>
                <a:off x="10376223" y="5245379"/>
                <a:ext cx="9492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800" dirty="0"/>
                  <a:t>*Actual Reference</a:t>
                </a: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CE70BB6-5702-4CA6-8B4A-E4C5065C1F41}"/>
              </a:ext>
            </a:extLst>
          </p:cNvPr>
          <p:cNvSpPr txBox="1"/>
          <p:nvPr/>
        </p:nvSpPr>
        <p:spPr>
          <a:xfrm>
            <a:off x="6169116" y="3916915"/>
            <a:ext cx="196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A list of recipes will be shown and the user will be able to choose the recipe that they wish to see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7112C9-5E57-4DA6-B53E-5687E179120D}"/>
              </a:ext>
            </a:extLst>
          </p:cNvPr>
          <p:cNvCxnSpPr/>
          <p:nvPr/>
        </p:nvCxnSpPr>
        <p:spPr>
          <a:xfrm>
            <a:off x="5122467" y="209639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4C3F0-1EFE-41DE-BF82-EDC9FD42C931}"/>
              </a:ext>
            </a:extLst>
          </p:cNvPr>
          <p:cNvCxnSpPr/>
          <p:nvPr/>
        </p:nvCxnSpPr>
        <p:spPr>
          <a:xfrm>
            <a:off x="5122467" y="3529564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945DC4-A68F-4E23-AE16-239ECAB85D6E}"/>
              </a:ext>
            </a:extLst>
          </p:cNvPr>
          <p:cNvCxnSpPr>
            <a:cxnSpLocks/>
          </p:cNvCxnSpPr>
          <p:nvPr/>
        </p:nvCxnSpPr>
        <p:spPr>
          <a:xfrm>
            <a:off x="5122467" y="4962732"/>
            <a:ext cx="0" cy="154664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4BB9AB70-987C-4A0C-A046-81414968B64B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266" y="1534203"/>
            <a:ext cx="2396745" cy="404066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FBACAD-FC80-4F3E-94E8-372B8E082B6E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1065781" y="1502326"/>
            <a:ext cx="2378685" cy="4002775"/>
          </a:xfrm>
          <a:prstGeom prst="rect">
            <a:avLst/>
          </a:prstGeom>
        </p:spPr>
      </p:pic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27583292-3046-425E-98A8-ABC3F7DD3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84"/>
    </mc:Choice>
    <mc:Fallback xmlns="">
      <p:transition spd="slow" advTm="51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1075C6-87C5-4D87-9C7E-448C7D65EDBF}"/>
              </a:ext>
            </a:extLst>
          </p:cNvPr>
          <p:cNvSpPr txBox="1"/>
          <p:nvPr/>
        </p:nvSpPr>
        <p:spPr>
          <a:xfrm>
            <a:off x="597160" y="251927"/>
            <a:ext cx="21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Telegram Integration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C314C5-80FD-4B10-AAFB-EC0667F59399}"/>
              </a:ext>
            </a:extLst>
          </p:cNvPr>
          <p:cNvGrpSpPr/>
          <p:nvPr/>
        </p:nvGrpSpPr>
        <p:grpSpPr>
          <a:xfrm>
            <a:off x="841505" y="837463"/>
            <a:ext cx="2827175" cy="5627833"/>
            <a:chOff x="679580" y="837463"/>
            <a:chExt cx="2827175" cy="56278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DC7D29-F766-4448-A475-DFA509F58663}"/>
                </a:ext>
              </a:extLst>
            </p:cNvPr>
            <p:cNvGrpSpPr/>
            <p:nvPr/>
          </p:nvGrpSpPr>
          <p:grpSpPr>
            <a:xfrm>
              <a:off x="679580" y="837463"/>
              <a:ext cx="2827175" cy="5627833"/>
              <a:chOff x="634482" y="615083"/>
              <a:chExt cx="2827175" cy="5627833"/>
            </a:xfrm>
          </p:grpSpPr>
          <p:pic>
            <p:nvPicPr>
              <p:cNvPr id="11" name="Picture 10" descr="A picture containing monitor, sitting, photo, screen&#10;&#10;Description automatically generated">
                <a:extLst>
                  <a:ext uri="{FF2B5EF4-FFF2-40B4-BE49-F238E27FC236}">
                    <a16:creationId xmlns:a16="http://schemas.microsoft.com/office/drawing/2014/main" id="{8A2DBC1B-01B0-451F-8B82-122FFA6F7F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6" t="6122" r="27927" b="5900"/>
              <a:stretch/>
            </p:blipFill>
            <p:spPr>
              <a:xfrm>
                <a:off x="634482" y="615083"/>
                <a:ext cx="2827175" cy="5627833"/>
              </a:xfrm>
              <a:prstGeom prst="rect">
                <a:avLst/>
              </a:prstGeom>
            </p:spPr>
          </p:pic>
          <p:pic>
            <p:nvPicPr>
              <p:cNvPr id="12" name="Picture 10" descr="Edit Messages, New Mentions and More">
                <a:extLst>
                  <a:ext uri="{FF2B5EF4-FFF2-40B4-BE49-F238E27FC236}">
                    <a16:creationId xmlns:a16="http://schemas.microsoft.com/office/drawing/2014/main" id="{A25A55F5-E67F-4A8A-9D40-220A399DB3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487"/>
              <a:stretch/>
            </p:blipFill>
            <p:spPr bwMode="auto">
              <a:xfrm>
                <a:off x="869300" y="1267740"/>
                <a:ext cx="2378685" cy="402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 descr="Logo&#10;&#10;Description automatically generated">
                <a:extLst>
                  <a:ext uri="{FF2B5EF4-FFF2-40B4-BE49-F238E27FC236}">
                    <a16:creationId xmlns:a16="http://schemas.microsoft.com/office/drawing/2014/main" id="{38418AC0-AEA7-45A4-B0CA-E2986A4D6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203" b="89974" l="10000" r="90000">
                            <a14:foregroundMark x1="49667" y1="8854" x2="49667" y2="8854"/>
                            <a14:foregroundMark x1="60778" y1="47396" x2="60778" y2="47396"/>
                            <a14:foregroundMark x1="58000" y1="55859" x2="58000" y2="55859"/>
                            <a14:foregroundMark x1="56889" y1="61068" x2="54111" y2="59505"/>
                            <a14:foregroundMark x1="49556" y1="55990" x2="49556" y2="55990"/>
                            <a14:foregroundMark x1="54889" y1="51432" x2="54889" y2="51432"/>
                            <a14:foregroundMark x1="57222" y1="50391" x2="29222" y2="52604"/>
                            <a14:foregroundMark x1="29222" y1="52604" x2="53778" y2="31380"/>
                            <a14:foregroundMark x1="53778" y1="31380" x2="52778" y2="66016"/>
                            <a14:foregroundMark x1="52778" y1="66016" x2="59889" y2="34115"/>
                            <a14:foregroundMark x1="59889" y1="34115" x2="56444" y2="70443"/>
                            <a14:foregroundMark x1="56444" y1="70443" x2="61667" y2="36198"/>
                            <a14:foregroundMark x1="61667" y1="36198" x2="38111" y2="53906"/>
                            <a14:foregroundMark x1="38111" y1="53906" x2="41667" y2="52995"/>
                            <a14:foregroundMark x1="41667" y1="10938" x2="43556" y2="10677"/>
                            <a14:foregroundMark x1="43444" y1="85807" x2="45667" y2="88021"/>
                            <a14:foregroundMark x1="50111" y1="89714" x2="50111" y2="89714"/>
                            <a14:foregroundMark x1="56000" y1="8464" x2="56000" y2="8464"/>
                            <a14:foregroundMark x1="49889" y1="8203" x2="49889" y2="8203"/>
                            <a14:foregroundMark x1="48000" y1="8203" x2="48000" y2="8203"/>
                            <a14:foregroundMark x1="51778" y1="8203" x2="51778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533" y="1393893"/>
                <a:ext cx="345830" cy="295106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43102A-57E9-42B3-A254-AE661227E95D}"/>
                  </a:ext>
                </a:extLst>
              </p:cNvPr>
              <p:cNvSpPr txBox="1"/>
              <p:nvPr/>
            </p:nvSpPr>
            <p:spPr>
              <a:xfrm>
                <a:off x="1671734" y="1372462"/>
                <a:ext cx="760348" cy="200055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CookWhatAh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51C4781-3FC8-4423-BE26-CF8568D4A9BA}"/>
                </a:ext>
              </a:extLst>
            </p:cNvPr>
            <p:cNvGrpSpPr/>
            <p:nvPr/>
          </p:nvGrpSpPr>
          <p:grpSpPr>
            <a:xfrm>
              <a:off x="878007" y="1899620"/>
              <a:ext cx="2463327" cy="3890004"/>
              <a:chOff x="878007" y="1899620"/>
              <a:chExt cx="2463327" cy="3890004"/>
            </a:xfrm>
          </p:grpSpPr>
          <p:pic>
            <p:nvPicPr>
              <p:cNvPr id="6" name="Picture 5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2FE3245E-5BA2-4789-9863-D74143B96E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69" t="25892" r="1069" b="-1"/>
              <a:stretch/>
            </p:blipFill>
            <p:spPr>
              <a:xfrm>
                <a:off x="878007" y="1899620"/>
                <a:ext cx="2424408" cy="389000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ACB307-E8C1-4590-8BAB-E4560AEF3442}"/>
                  </a:ext>
                </a:extLst>
              </p:cNvPr>
              <p:cNvSpPr txBox="1"/>
              <p:nvPr/>
            </p:nvSpPr>
            <p:spPr>
              <a:xfrm>
                <a:off x="2392035" y="5505101"/>
                <a:ext cx="9492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800" dirty="0"/>
                  <a:t>*Actual Reference</a:t>
                </a: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333DF1-A017-4222-89A3-D5D937AAEEEA}"/>
              </a:ext>
            </a:extLst>
          </p:cNvPr>
          <p:cNvSpPr/>
          <p:nvPr/>
        </p:nvSpPr>
        <p:spPr>
          <a:xfrm>
            <a:off x="4214417" y="2324030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Ingredients suggestion will be given to user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032603-EE8F-41B8-A848-973947F0CD76}"/>
              </a:ext>
            </a:extLst>
          </p:cNvPr>
          <p:cNvSpPr/>
          <p:nvPr/>
        </p:nvSpPr>
        <p:spPr>
          <a:xfrm>
            <a:off x="4214417" y="3757198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User can extend the suggestion further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4CCF4-6E7B-4284-A5D7-F1A88DFEC1C4}"/>
              </a:ext>
            </a:extLst>
          </p:cNvPr>
          <p:cNvSpPr txBox="1"/>
          <p:nvPr/>
        </p:nvSpPr>
        <p:spPr>
          <a:xfrm>
            <a:off x="6169116" y="2481889"/>
            <a:ext cx="1964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Ingredients model will then be suggesting the user additional ingredients that are predicted to be a good combination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6FBA61-1F87-4E70-96F9-FDD564C45FA4}"/>
              </a:ext>
            </a:extLst>
          </p:cNvPr>
          <p:cNvGrpSpPr/>
          <p:nvPr/>
        </p:nvGrpSpPr>
        <p:grpSpPr>
          <a:xfrm>
            <a:off x="8611759" y="881546"/>
            <a:ext cx="2827175" cy="5627833"/>
            <a:chOff x="8678641" y="526727"/>
            <a:chExt cx="2827175" cy="562783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F510CD-1691-44B0-9DDE-2C1526F7496A}"/>
                </a:ext>
              </a:extLst>
            </p:cNvPr>
            <p:cNvGrpSpPr/>
            <p:nvPr/>
          </p:nvGrpSpPr>
          <p:grpSpPr>
            <a:xfrm>
              <a:off x="8678641" y="526727"/>
              <a:ext cx="2827175" cy="5627833"/>
              <a:chOff x="634482" y="615083"/>
              <a:chExt cx="2827175" cy="5627833"/>
            </a:xfrm>
          </p:grpSpPr>
          <p:pic>
            <p:nvPicPr>
              <p:cNvPr id="23" name="Picture 22" descr="A picture containing monitor, sitting, photo, screen&#10;&#10;Description automatically generated">
                <a:extLst>
                  <a:ext uri="{FF2B5EF4-FFF2-40B4-BE49-F238E27FC236}">
                    <a16:creationId xmlns:a16="http://schemas.microsoft.com/office/drawing/2014/main" id="{77008CD5-BB21-49B4-9D4C-3835DDB4F4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6" t="6122" r="27927" b="5900"/>
              <a:stretch/>
            </p:blipFill>
            <p:spPr>
              <a:xfrm>
                <a:off x="634482" y="615083"/>
                <a:ext cx="2827175" cy="5627833"/>
              </a:xfrm>
              <a:prstGeom prst="rect">
                <a:avLst/>
              </a:prstGeom>
            </p:spPr>
          </p:pic>
          <p:pic>
            <p:nvPicPr>
              <p:cNvPr id="24" name="Picture 10" descr="Edit Messages, New Mentions and More">
                <a:extLst>
                  <a:ext uri="{FF2B5EF4-FFF2-40B4-BE49-F238E27FC236}">
                    <a16:creationId xmlns:a16="http://schemas.microsoft.com/office/drawing/2014/main" id="{A2AEFD76-395F-41D1-AE21-F4AB6D3023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487"/>
              <a:stretch/>
            </p:blipFill>
            <p:spPr bwMode="auto">
              <a:xfrm>
                <a:off x="869300" y="1267740"/>
                <a:ext cx="2378685" cy="402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 descr="Logo&#10;&#10;Description automatically generated">
                <a:extLst>
                  <a:ext uri="{FF2B5EF4-FFF2-40B4-BE49-F238E27FC236}">
                    <a16:creationId xmlns:a16="http://schemas.microsoft.com/office/drawing/2014/main" id="{7202F52E-BD4A-4840-B539-78BF36F98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203" b="89974" l="10000" r="90000">
                            <a14:foregroundMark x1="49667" y1="8854" x2="49667" y2="8854"/>
                            <a14:foregroundMark x1="60778" y1="47396" x2="60778" y2="47396"/>
                            <a14:foregroundMark x1="58000" y1="55859" x2="58000" y2="55859"/>
                            <a14:foregroundMark x1="56889" y1="61068" x2="54111" y2="59505"/>
                            <a14:foregroundMark x1="49556" y1="55990" x2="49556" y2="55990"/>
                            <a14:foregroundMark x1="54889" y1="51432" x2="54889" y2="51432"/>
                            <a14:foregroundMark x1="57222" y1="50391" x2="29222" y2="52604"/>
                            <a14:foregroundMark x1="29222" y1="52604" x2="53778" y2="31380"/>
                            <a14:foregroundMark x1="53778" y1="31380" x2="52778" y2="66016"/>
                            <a14:foregroundMark x1="52778" y1="66016" x2="59889" y2="34115"/>
                            <a14:foregroundMark x1="59889" y1="34115" x2="56444" y2="70443"/>
                            <a14:foregroundMark x1="56444" y1="70443" x2="61667" y2="36198"/>
                            <a14:foregroundMark x1="61667" y1="36198" x2="38111" y2="53906"/>
                            <a14:foregroundMark x1="38111" y1="53906" x2="41667" y2="52995"/>
                            <a14:foregroundMark x1="41667" y1="10938" x2="43556" y2="10677"/>
                            <a14:foregroundMark x1="43444" y1="85807" x2="45667" y2="88021"/>
                            <a14:foregroundMark x1="50111" y1="89714" x2="50111" y2="89714"/>
                            <a14:foregroundMark x1="56000" y1="8464" x2="56000" y2="8464"/>
                            <a14:foregroundMark x1="49889" y1="8203" x2="49889" y2="8203"/>
                            <a14:foregroundMark x1="48000" y1="8203" x2="48000" y2="8203"/>
                            <a14:foregroundMark x1="51778" y1="8203" x2="51778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533" y="1393893"/>
                <a:ext cx="345830" cy="29510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BE1BA1-3685-48D1-99D3-E5B70E0EABE2}"/>
                  </a:ext>
                </a:extLst>
              </p:cNvPr>
              <p:cNvSpPr txBox="1"/>
              <p:nvPr/>
            </p:nvSpPr>
            <p:spPr>
              <a:xfrm>
                <a:off x="1671734" y="1372462"/>
                <a:ext cx="760348" cy="200055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CookWhatAh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AC8804F-FE1E-4CBE-8960-11C680EF9707}"/>
                </a:ext>
              </a:extLst>
            </p:cNvPr>
            <p:cNvGrpSpPr/>
            <p:nvPr/>
          </p:nvGrpSpPr>
          <p:grpSpPr>
            <a:xfrm>
              <a:off x="8870923" y="1610314"/>
              <a:ext cx="2454599" cy="3875838"/>
              <a:chOff x="8870923" y="1610314"/>
              <a:chExt cx="2454599" cy="38758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6BA96AD-D6EA-4378-964B-C9B23F9B0921}"/>
                  </a:ext>
                </a:extLst>
              </p:cNvPr>
              <p:cNvGrpSpPr/>
              <p:nvPr/>
            </p:nvGrpSpPr>
            <p:grpSpPr>
              <a:xfrm>
                <a:off x="8870923" y="1610314"/>
                <a:ext cx="2427512" cy="3875838"/>
                <a:chOff x="8870923" y="1610314"/>
                <a:chExt cx="2427512" cy="3875838"/>
              </a:xfrm>
            </p:grpSpPr>
            <p:pic>
              <p:nvPicPr>
                <p:cNvPr id="34" name="Picture 33" descr="Graphical user interface, text, application, chat or text message&#10;&#10;Description automatically generated">
                  <a:extLst>
                    <a:ext uri="{FF2B5EF4-FFF2-40B4-BE49-F238E27FC236}">
                      <a16:creationId xmlns:a16="http://schemas.microsoft.com/office/drawing/2014/main" id="{32B61E9E-75F5-4595-A630-071C45C16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4978"/>
                <a:stretch/>
              </p:blipFill>
              <p:spPr>
                <a:xfrm>
                  <a:off x="8901690" y="1610314"/>
                  <a:ext cx="2386203" cy="3875838"/>
                </a:xfrm>
                <a:prstGeom prst="rect">
                  <a:avLst/>
                </a:prstGeom>
              </p:spPr>
            </p:pic>
            <p:pic>
              <p:nvPicPr>
                <p:cNvPr id="36" name="Picture 35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8AD3C5FC-678B-4DDE-B942-07DCEB565F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069" t="25893" r="1069" b="72043"/>
                <a:stretch/>
              </p:blipFill>
              <p:spPr>
                <a:xfrm>
                  <a:off x="8870923" y="1618427"/>
                  <a:ext cx="2424408" cy="108370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4741D775-1612-49C7-964B-3503B519A4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069" t="25893" r="1069" b="72043"/>
                <a:stretch/>
              </p:blipFill>
              <p:spPr>
                <a:xfrm>
                  <a:off x="8874027" y="1724172"/>
                  <a:ext cx="2424408" cy="108370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036584-8B40-47B5-A3BB-E0F4FF94B99F}"/>
                  </a:ext>
                </a:extLst>
              </p:cNvPr>
              <p:cNvSpPr txBox="1"/>
              <p:nvPr/>
            </p:nvSpPr>
            <p:spPr>
              <a:xfrm>
                <a:off x="10376223" y="5245379"/>
                <a:ext cx="94929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800" dirty="0"/>
                  <a:t>*Actual Reference</a:t>
                </a: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CE70BB6-5702-4CA6-8B4A-E4C5065C1F41}"/>
              </a:ext>
            </a:extLst>
          </p:cNvPr>
          <p:cNvSpPr txBox="1"/>
          <p:nvPr/>
        </p:nvSpPr>
        <p:spPr>
          <a:xfrm>
            <a:off x="6169116" y="3916915"/>
            <a:ext cx="196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Extension of the suggesting recipe will be done to recommend even more to user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7112C9-5E57-4DA6-B53E-5687E179120D}"/>
              </a:ext>
            </a:extLst>
          </p:cNvPr>
          <p:cNvCxnSpPr/>
          <p:nvPr/>
        </p:nvCxnSpPr>
        <p:spPr>
          <a:xfrm>
            <a:off x="5122467" y="209639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E4C3F0-1EFE-41DE-BF82-EDC9FD42C931}"/>
              </a:ext>
            </a:extLst>
          </p:cNvPr>
          <p:cNvCxnSpPr/>
          <p:nvPr/>
        </p:nvCxnSpPr>
        <p:spPr>
          <a:xfrm>
            <a:off x="5122467" y="3529564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9B87F4C-79D5-4C84-A49F-920CB02C52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277" y="1490120"/>
            <a:ext cx="2376308" cy="408474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8C5ECB5-370F-4F33-BB94-626FBE9E55A8}"/>
              </a:ext>
            </a:extLst>
          </p:cNvPr>
          <p:cNvSpPr/>
          <p:nvPr/>
        </p:nvSpPr>
        <p:spPr>
          <a:xfrm>
            <a:off x="4214417" y="890862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Recipes together with the additional ingredient will be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DF2692-0019-4977-AECF-CB7FB87FCA6D}"/>
              </a:ext>
            </a:extLst>
          </p:cNvPr>
          <p:cNvSpPr txBox="1"/>
          <p:nvPr/>
        </p:nvSpPr>
        <p:spPr>
          <a:xfrm>
            <a:off x="6169116" y="1038885"/>
            <a:ext cx="1964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After the recipe has been selected, ingredients, cooking instructions and additional ingredients will be shown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85E8B9-CDBD-483A-8E7A-3130F8852FAD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834808" y="1527475"/>
            <a:ext cx="2386203" cy="42130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EC4722-1BC9-4F06-8F00-85EA9D732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66"/>
    </mc:Choice>
    <mc:Fallback xmlns="">
      <p:transition spd="slow" advTm="50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CAD684-5535-4D66-BECB-4381DF8E7574}"/>
              </a:ext>
            </a:extLst>
          </p:cNvPr>
          <p:cNvSpPr txBox="1"/>
          <p:nvPr/>
        </p:nvSpPr>
        <p:spPr>
          <a:xfrm>
            <a:off x="597160" y="25192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68035-16AD-4F46-8309-80190FC269F9}"/>
              </a:ext>
            </a:extLst>
          </p:cNvPr>
          <p:cNvSpPr txBox="1"/>
          <p:nvPr/>
        </p:nvSpPr>
        <p:spPr>
          <a:xfrm>
            <a:off x="1193814" y="652037"/>
            <a:ext cx="212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Data Gathering &amp; Pre-processing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7BD37-562B-470B-8D97-86ACCFD9DBD0}"/>
              </a:ext>
            </a:extLst>
          </p:cNvPr>
          <p:cNvSpPr txBox="1"/>
          <p:nvPr/>
        </p:nvSpPr>
        <p:spPr>
          <a:xfrm>
            <a:off x="4692650" y="785481"/>
            <a:ext cx="212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Model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901BC-9B5F-4FFF-BEB4-007A92E379E7}"/>
              </a:ext>
            </a:extLst>
          </p:cNvPr>
          <p:cNvSpPr txBox="1"/>
          <p:nvPr/>
        </p:nvSpPr>
        <p:spPr>
          <a:xfrm>
            <a:off x="8772513" y="756216"/>
            <a:ext cx="212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Consumer Journey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6042B-88D1-4B13-AD6B-F7C25055FD7D}"/>
              </a:ext>
            </a:extLst>
          </p:cNvPr>
          <p:cNvSpPr/>
          <p:nvPr/>
        </p:nvSpPr>
        <p:spPr>
          <a:xfrm>
            <a:off x="4806950" y="1698696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Deep Learning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95FC0D-2BAE-4EBB-B52D-910E59AE161A}"/>
              </a:ext>
            </a:extLst>
          </p:cNvPr>
          <p:cNvSpPr/>
          <p:nvPr/>
        </p:nvSpPr>
        <p:spPr>
          <a:xfrm>
            <a:off x="1358900" y="1698696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Bing/Google search image Scrapping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C8F42B-30B0-4A0D-9550-0A6B6FF281ED}"/>
              </a:ext>
            </a:extLst>
          </p:cNvPr>
          <p:cNvSpPr/>
          <p:nvPr/>
        </p:nvSpPr>
        <p:spPr>
          <a:xfrm>
            <a:off x="1365251" y="4187896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Yummly</a:t>
            </a:r>
            <a:r>
              <a:rPr lang="en-SG" dirty="0"/>
              <a:t> Recipe Scrapping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D03530-D529-43A1-9D7F-25A3CAD79BF5}"/>
              </a:ext>
            </a:extLst>
          </p:cNvPr>
          <p:cNvCxnSpPr/>
          <p:nvPr/>
        </p:nvCxnSpPr>
        <p:spPr>
          <a:xfrm>
            <a:off x="3937000" y="527734"/>
            <a:ext cx="0" cy="58095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724DB-F8DA-4413-8594-40C2CF68C424}"/>
              </a:ext>
            </a:extLst>
          </p:cNvPr>
          <p:cNvCxnSpPr/>
          <p:nvPr/>
        </p:nvCxnSpPr>
        <p:spPr>
          <a:xfrm>
            <a:off x="7719008" y="524217"/>
            <a:ext cx="0" cy="58095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C8B969-2A92-453E-804F-DE327603C7F5}"/>
              </a:ext>
            </a:extLst>
          </p:cNvPr>
          <p:cNvSpPr txBox="1"/>
          <p:nvPr/>
        </p:nvSpPr>
        <p:spPr>
          <a:xfrm rot="16200000">
            <a:off x="-413491" y="2101336"/>
            <a:ext cx="190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Image recognition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C88D79-7C7B-4C4B-A455-B5FBCB4C63A2}"/>
              </a:ext>
            </a:extLst>
          </p:cNvPr>
          <p:cNvSpPr txBox="1"/>
          <p:nvPr/>
        </p:nvSpPr>
        <p:spPr>
          <a:xfrm rot="16200000">
            <a:off x="-917471" y="4806434"/>
            <a:ext cx="29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Ingredient Recommendation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BC09AC-B0B4-4F92-BF46-940E761BCB18}"/>
              </a:ext>
            </a:extLst>
          </p:cNvPr>
          <p:cNvSpPr/>
          <p:nvPr/>
        </p:nvSpPr>
        <p:spPr>
          <a:xfrm>
            <a:off x="4806949" y="4251396"/>
            <a:ext cx="1858553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Machine Learning Recommendation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444A6-2EAD-42F5-AEFE-3B8114042A47}"/>
              </a:ext>
            </a:extLst>
          </p:cNvPr>
          <p:cNvSpPr/>
          <p:nvPr/>
        </p:nvSpPr>
        <p:spPr>
          <a:xfrm>
            <a:off x="8651546" y="2534022"/>
            <a:ext cx="1746217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Detection of classes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DFED52-018F-4AC7-B8EE-E4327BD9EE88}"/>
              </a:ext>
            </a:extLst>
          </p:cNvPr>
          <p:cNvSpPr/>
          <p:nvPr/>
        </p:nvSpPr>
        <p:spPr>
          <a:xfrm>
            <a:off x="8670598" y="5035041"/>
            <a:ext cx="1727165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Additional Ingredient Recommendation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5DB69B-83C2-4CE2-9FFA-96766F041A71}"/>
              </a:ext>
            </a:extLst>
          </p:cNvPr>
          <p:cNvSpPr/>
          <p:nvPr/>
        </p:nvSpPr>
        <p:spPr>
          <a:xfrm>
            <a:off x="8670598" y="1307148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Images from user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575C1C-D0C7-4DD7-8EA4-1A304FB8C1FB}"/>
              </a:ext>
            </a:extLst>
          </p:cNvPr>
          <p:cNvSpPr/>
          <p:nvPr/>
        </p:nvSpPr>
        <p:spPr>
          <a:xfrm>
            <a:off x="8680123" y="3760897"/>
            <a:ext cx="1727165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Recipe recommendation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756657-808E-4224-B329-802400389FEB}"/>
              </a:ext>
            </a:extLst>
          </p:cNvPr>
          <p:cNvCxnSpPr/>
          <p:nvPr/>
        </p:nvCxnSpPr>
        <p:spPr>
          <a:xfrm>
            <a:off x="9524654" y="227019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28F509-0F43-437D-A272-81B11F5DFEAB}"/>
              </a:ext>
            </a:extLst>
          </p:cNvPr>
          <p:cNvCxnSpPr/>
          <p:nvPr/>
        </p:nvCxnSpPr>
        <p:spPr>
          <a:xfrm>
            <a:off x="9550054" y="348939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18D43C-F0A0-4BC6-9CAA-46008C062DE5}"/>
              </a:ext>
            </a:extLst>
          </p:cNvPr>
          <p:cNvCxnSpPr/>
          <p:nvPr/>
        </p:nvCxnSpPr>
        <p:spPr>
          <a:xfrm>
            <a:off x="9575454" y="473399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Avocado">
            <a:extLst>
              <a:ext uri="{FF2B5EF4-FFF2-40B4-BE49-F238E27FC236}">
                <a16:creationId xmlns:a16="http://schemas.microsoft.com/office/drawing/2014/main" id="{A8C70EF2-4F14-48B0-8E72-41286393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7704" y="2525909"/>
            <a:ext cx="871365" cy="871365"/>
          </a:xfrm>
          <a:prstGeom prst="rect">
            <a:avLst/>
          </a:prstGeom>
        </p:spPr>
      </p:pic>
      <p:pic>
        <p:nvPicPr>
          <p:cNvPr id="29" name="Graphic 28" descr="List RTL">
            <a:extLst>
              <a:ext uri="{FF2B5EF4-FFF2-40B4-BE49-F238E27FC236}">
                <a16:creationId xmlns:a16="http://schemas.microsoft.com/office/drawing/2014/main" id="{C7E17C4D-638D-43DB-ACE5-782A4A5B0F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0543" y="3753899"/>
            <a:ext cx="870250" cy="870250"/>
          </a:xfrm>
          <a:prstGeom prst="rect">
            <a:avLst/>
          </a:prstGeom>
        </p:spPr>
      </p:pic>
      <p:pic>
        <p:nvPicPr>
          <p:cNvPr id="30" name="Graphic 29" descr="Images">
            <a:extLst>
              <a:ext uri="{FF2B5EF4-FFF2-40B4-BE49-F238E27FC236}">
                <a16:creationId xmlns:a16="http://schemas.microsoft.com/office/drawing/2014/main" id="{8602353E-2713-4256-9614-30B440781B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0544" y="1285652"/>
            <a:ext cx="870243" cy="870243"/>
          </a:xfrm>
          <a:prstGeom prst="rect">
            <a:avLst/>
          </a:prstGeom>
        </p:spPr>
      </p:pic>
      <p:pic>
        <p:nvPicPr>
          <p:cNvPr id="31" name="Graphic 30" descr="Chef">
            <a:extLst>
              <a:ext uri="{FF2B5EF4-FFF2-40B4-BE49-F238E27FC236}">
                <a16:creationId xmlns:a16="http://schemas.microsoft.com/office/drawing/2014/main" id="{218C7559-1651-49A6-AC91-37ADA63BED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10543" y="5094193"/>
            <a:ext cx="870243" cy="8702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F8B2AC8-8903-434C-A676-9A925FD7056B}"/>
              </a:ext>
            </a:extLst>
          </p:cNvPr>
          <p:cNvSpPr txBox="1"/>
          <p:nvPr/>
        </p:nvSpPr>
        <p:spPr>
          <a:xfrm>
            <a:off x="1270000" y="5349558"/>
            <a:ext cx="196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SG" sz="1200" dirty="0"/>
              <a:t>6700 recipes scrapped with the minimum of 3.5 star rating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762E8B-CBA4-424C-A80F-F69003058CB7}"/>
              </a:ext>
            </a:extLst>
          </p:cNvPr>
          <p:cNvSpPr txBox="1"/>
          <p:nvPr/>
        </p:nvSpPr>
        <p:spPr>
          <a:xfrm>
            <a:off x="1249595" y="2887206"/>
            <a:ext cx="212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25,000 images scrapped across 25 classes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F8FC44-F8EF-4F80-AAF2-D4A23A4DA58E}"/>
              </a:ext>
            </a:extLst>
          </p:cNvPr>
          <p:cNvCxnSpPr/>
          <p:nvPr/>
        </p:nvCxnSpPr>
        <p:spPr>
          <a:xfrm>
            <a:off x="3638550" y="2270196"/>
            <a:ext cx="5969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DE86C0-B545-40A5-85A2-B09AFDDEB5C2}"/>
              </a:ext>
            </a:extLst>
          </p:cNvPr>
          <p:cNvCxnSpPr/>
          <p:nvPr/>
        </p:nvCxnSpPr>
        <p:spPr>
          <a:xfrm>
            <a:off x="3638550" y="4822896"/>
            <a:ext cx="5969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611ECBEF-1298-4A9C-B75D-FCBBE483292E}"/>
              </a:ext>
            </a:extLst>
          </p:cNvPr>
          <p:cNvCxnSpPr>
            <a:cxnSpLocks/>
          </p:cNvCxnSpPr>
          <p:nvPr/>
        </p:nvCxnSpPr>
        <p:spPr>
          <a:xfrm>
            <a:off x="7242172" y="2270196"/>
            <a:ext cx="1012829" cy="658757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5A1D4C6-8C90-4FF3-8B7D-B09127BC0AEB}"/>
              </a:ext>
            </a:extLst>
          </p:cNvPr>
          <p:cNvCxnSpPr>
            <a:cxnSpLocks/>
          </p:cNvCxnSpPr>
          <p:nvPr/>
        </p:nvCxnSpPr>
        <p:spPr>
          <a:xfrm>
            <a:off x="7223542" y="4801690"/>
            <a:ext cx="1012829" cy="658757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52996D-14F2-4048-A6AE-D7125BAC4959}"/>
              </a:ext>
            </a:extLst>
          </p:cNvPr>
          <p:cNvSpPr txBox="1"/>
          <p:nvPr/>
        </p:nvSpPr>
        <p:spPr>
          <a:xfrm>
            <a:off x="4641850" y="2887206"/>
            <a:ext cx="2120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Achieving 88% accuracy with 25 classes across different categories (Meat, Vegetable, Fruits &amp; Others)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217313-8DD6-44BD-89E9-6E9D0A723FF1}"/>
              </a:ext>
            </a:extLst>
          </p:cNvPr>
          <p:cNvSpPr txBox="1"/>
          <p:nvPr/>
        </p:nvSpPr>
        <p:spPr>
          <a:xfrm>
            <a:off x="4645833" y="5439054"/>
            <a:ext cx="212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Achieving ~60% accuracy for ingredients prediction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3A2EC8-536F-45C9-8AEA-0A936E5B1D92}"/>
              </a:ext>
            </a:extLst>
          </p:cNvPr>
          <p:cNvSpPr txBox="1"/>
          <p:nvPr/>
        </p:nvSpPr>
        <p:spPr>
          <a:xfrm>
            <a:off x="8569821" y="5898293"/>
            <a:ext cx="235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Fully integrated with telegram and hosted on Heroku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/>
              <a:t>Alternative inputs available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45D0E29-41F5-43BD-83AB-AF4C6BDB2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9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28"/>
    </mc:Choice>
    <mc:Fallback xmlns="">
      <p:transition spd="slow" advTm="99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d on a table&#10;&#10;Description automatically generated">
            <a:extLst>
              <a:ext uri="{FF2B5EF4-FFF2-40B4-BE49-F238E27FC236}">
                <a16:creationId xmlns:a16="http://schemas.microsoft.com/office/drawing/2014/main" id="{741688E9-EAA5-4DAE-9D02-DC656439D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8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DAA041-638D-428C-BE1F-F909412A2625}"/>
              </a:ext>
            </a:extLst>
          </p:cNvPr>
          <p:cNvSpPr/>
          <p:nvPr/>
        </p:nvSpPr>
        <p:spPr>
          <a:xfrm>
            <a:off x="1803400" y="2297846"/>
            <a:ext cx="4214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400" dirty="0">
                <a:cs typeface="Arial" panose="020B0604020202020204" pitchFamily="34" charset="0"/>
              </a:rPr>
              <a:t>CookWhatAh is a Telegram chatbot that allows users to find recipes based on the photos of ingredients taken.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8D8AA-86DC-4CA9-851A-45960FF5840F}"/>
              </a:ext>
            </a:extLst>
          </p:cNvPr>
          <p:cNvSpPr txBox="1"/>
          <p:nvPr/>
        </p:nvSpPr>
        <p:spPr>
          <a:xfrm>
            <a:off x="5254155" y="6633928"/>
            <a:ext cx="36182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solidFill>
                  <a:schemeClr val="bg1">
                    <a:lumMod val="65000"/>
                  </a:schemeClr>
                </a:solidFill>
              </a:rPr>
              <a:t>https://www.freepptbackgrounds.net/food-drink/breakfast-powerpoint-template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08C41A-75D0-4B9C-AAE7-DCACD85BD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4"/>
    </mc:Choice>
    <mc:Fallback xmlns="">
      <p:transition spd="slow" advTm="19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Free Telegram Vectors, 100+ Images in AI, EPS format">
            <a:extLst>
              <a:ext uri="{FF2B5EF4-FFF2-40B4-BE49-F238E27FC236}">
                <a16:creationId xmlns:a16="http://schemas.microsoft.com/office/drawing/2014/main" id="{7F830F9A-CACA-40FF-BA42-F51E45BCA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64"/>
          <a:stretch/>
        </p:blipFill>
        <p:spPr bwMode="auto">
          <a:xfrm>
            <a:off x="0" y="715673"/>
            <a:ext cx="12167958" cy="577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BF738B0-E32B-4180-B0B9-D30DDC738209}"/>
              </a:ext>
            </a:extLst>
          </p:cNvPr>
          <p:cNvGrpSpPr/>
          <p:nvPr/>
        </p:nvGrpSpPr>
        <p:grpSpPr>
          <a:xfrm>
            <a:off x="8688016" y="837462"/>
            <a:ext cx="2827175" cy="5627833"/>
            <a:chOff x="8688016" y="632188"/>
            <a:chExt cx="2827175" cy="562783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0F58471-5FC1-4286-B0DE-F04413982ED7}"/>
                </a:ext>
              </a:extLst>
            </p:cNvPr>
            <p:cNvGrpSpPr/>
            <p:nvPr/>
          </p:nvGrpSpPr>
          <p:grpSpPr>
            <a:xfrm>
              <a:off x="8688016" y="632188"/>
              <a:ext cx="2827175" cy="5627833"/>
              <a:chOff x="634482" y="615083"/>
              <a:chExt cx="2827175" cy="5627833"/>
            </a:xfrm>
          </p:grpSpPr>
          <p:pic>
            <p:nvPicPr>
              <p:cNvPr id="95" name="Picture 94" descr="A picture containing monitor, sitting, photo, screen&#10;&#10;Description automatically generated">
                <a:extLst>
                  <a:ext uri="{FF2B5EF4-FFF2-40B4-BE49-F238E27FC236}">
                    <a16:creationId xmlns:a16="http://schemas.microsoft.com/office/drawing/2014/main" id="{15EAC8EF-8C7F-4047-A8B6-33BCB29C93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6" t="6122" r="27927" b="5900"/>
              <a:stretch/>
            </p:blipFill>
            <p:spPr>
              <a:xfrm>
                <a:off x="634482" y="615083"/>
                <a:ext cx="2827175" cy="5627833"/>
              </a:xfrm>
              <a:prstGeom prst="rect">
                <a:avLst/>
              </a:prstGeom>
            </p:spPr>
          </p:pic>
          <p:pic>
            <p:nvPicPr>
              <p:cNvPr id="96" name="Picture 10" descr="Edit Messages, New Mentions and More">
                <a:extLst>
                  <a:ext uri="{FF2B5EF4-FFF2-40B4-BE49-F238E27FC236}">
                    <a16:creationId xmlns:a16="http://schemas.microsoft.com/office/drawing/2014/main" id="{38BA977F-F167-47B3-BB81-5D1F3241F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487"/>
              <a:stretch/>
            </p:blipFill>
            <p:spPr bwMode="auto">
              <a:xfrm>
                <a:off x="869300" y="1267740"/>
                <a:ext cx="2378685" cy="402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96" descr="Logo&#10;&#10;Description automatically generated">
                <a:extLst>
                  <a:ext uri="{FF2B5EF4-FFF2-40B4-BE49-F238E27FC236}">
                    <a16:creationId xmlns:a16="http://schemas.microsoft.com/office/drawing/2014/main" id="{AEA7A82A-7A41-4E91-92F7-53A196571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203" b="89974" l="10000" r="90000">
                            <a14:foregroundMark x1="49667" y1="8854" x2="49667" y2="8854"/>
                            <a14:foregroundMark x1="60778" y1="47396" x2="60778" y2="47396"/>
                            <a14:foregroundMark x1="58000" y1="55859" x2="58000" y2="55859"/>
                            <a14:foregroundMark x1="56889" y1="61068" x2="54111" y2="59505"/>
                            <a14:foregroundMark x1="49556" y1="55990" x2="49556" y2="55990"/>
                            <a14:foregroundMark x1="54889" y1="51432" x2="54889" y2="51432"/>
                            <a14:foregroundMark x1="57222" y1="50391" x2="29222" y2="52604"/>
                            <a14:foregroundMark x1="29222" y1="52604" x2="53778" y2="31380"/>
                            <a14:foregroundMark x1="53778" y1="31380" x2="52778" y2="66016"/>
                            <a14:foregroundMark x1="52778" y1="66016" x2="59889" y2="34115"/>
                            <a14:foregroundMark x1="59889" y1="34115" x2="56444" y2="70443"/>
                            <a14:foregroundMark x1="56444" y1="70443" x2="61667" y2="36198"/>
                            <a14:foregroundMark x1="61667" y1="36198" x2="38111" y2="53906"/>
                            <a14:foregroundMark x1="38111" y1="53906" x2="41667" y2="52995"/>
                            <a14:foregroundMark x1="41667" y1="10938" x2="43556" y2="10677"/>
                            <a14:foregroundMark x1="43444" y1="85807" x2="45667" y2="88021"/>
                            <a14:foregroundMark x1="50111" y1="89714" x2="50111" y2="89714"/>
                            <a14:foregroundMark x1="56000" y1="8464" x2="56000" y2="8464"/>
                            <a14:foregroundMark x1="49889" y1="8203" x2="49889" y2="8203"/>
                            <a14:foregroundMark x1="48000" y1="8203" x2="48000" y2="8203"/>
                            <a14:foregroundMark x1="51778" y1="8203" x2="51778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533" y="1393893"/>
                <a:ext cx="345830" cy="295106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7F55FF8-0D19-4ED5-A068-B73DE965A707}"/>
                  </a:ext>
                </a:extLst>
              </p:cNvPr>
              <p:cNvSpPr txBox="1"/>
              <p:nvPr/>
            </p:nvSpPr>
            <p:spPr>
              <a:xfrm>
                <a:off x="1671734" y="1372462"/>
                <a:ext cx="760348" cy="200055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CookWhatAh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7EBDE14-7423-448F-8FFB-149D00D9A72F}"/>
                </a:ext>
              </a:extLst>
            </p:cNvPr>
            <p:cNvSpPr txBox="1"/>
            <p:nvPr/>
          </p:nvSpPr>
          <p:spPr>
            <a:xfrm>
              <a:off x="9872637" y="5374636"/>
              <a:ext cx="14558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800" dirty="0"/>
                <a:t>*App simplified for illustration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332759-83CF-4784-882C-9346A2E7205C}"/>
              </a:ext>
            </a:extLst>
          </p:cNvPr>
          <p:cNvGrpSpPr/>
          <p:nvPr/>
        </p:nvGrpSpPr>
        <p:grpSpPr>
          <a:xfrm>
            <a:off x="4686299" y="837463"/>
            <a:ext cx="2827175" cy="5627833"/>
            <a:chOff x="4686299" y="632189"/>
            <a:chExt cx="2827175" cy="562783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B0333C8-DB68-4D25-97C1-338BE67434B9}"/>
                </a:ext>
              </a:extLst>
            </p:cNvPr>
            <p:cNvGrpSpPr/>
            <p:nvPr/>
          </p:nvGrpSpPr>
          <p:grpSpPr>
            <a:xfrm>
              <a:off x="4686299" y="632189"/>
              <a:ext cx="2827175" cy="5627833"/>
              <a:chOff x="634482" y="615083"/>
              <a:chExt cx="2827175" cy="5627833"/>
            </a:xfrm>
          </p:grpSpPr>
          <p:pic>
            <p:nvPicPr>
              <p:cNvPr id="90" name="Picture 89" descr="A picture containing monitor, sitting, photo, screen&#10;&#10;Description automatically generated">
                <a:extLst>
                  <a:ext uri="{FF2B5EF4-FFF2-40B4-BE49-F238E27FC236}">
                    <a16:creationId xmlns:a16="http://schemas.microsoft.com/office/drawing/2014/main" id="{24DD3535-9F00-4B88-BC45-6631E4E6AD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6" t="6122" r="27927" b="5900"/>
              <a:stretch/>
            </p:blipFill>
            <p:spPr>
              <a:xfrm>
                <a:off x="634482" y="615083"/>
                <a:ext cx="2827175" cy="5627833"/>
              </a:xfrm>
              <a:prstGeom prst="rect">
                <a:avLst/>
              </a:prstGeom>
            </p:spPr>
          </p:pic>
          <p:pic>
            <p:nvPicPr>
              <p:cNvPr id="91" name="Picture 10" descr="Edit Messages, New Mentions and More">
                <a:extLst>
                  <a:ext uri="{FF2B5EF4-FFF2-40B4-BE49-F238E27FC236}">
                    <a16:creationId xmlns:a16="http://schemas.microsoft.com/office/drawing/2014/main" id="{478B4FFD-7F06-48AB-B8A7-6B470F8DE2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487"/>
              <a:stretch/>
            </p:blipFill>
            <p:spPr bwMode="auto">
              <a:xfrm>
                <a:off x="869300" y="1267740"/>
                <a:ext cx="2378685" cy="402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91" descr="Logo&#10;&#10;Description automatically generated">
                <a:extLst>
                  <a:ext uri="{FF2B5EF4-FFF2-40B4-BE49-F238E27FC236}">
                    <a16:creationId xmlns:a16="http://schemas.microsoft.com/office/drawing/2014/main" id="{B2BC8E58-D931-4AF5-84C3-0404D1488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203" b="89974" l="10000" r="90000">
                            <a14:foregroundMark x1="49667" y1="8854" x2="49667" y2="8854"/>
                            <a14:foregroundMark x1="60778" y1="47396" x2="60778" y2="47396"/>
                            <a14:foregroundMark x1="58000" y1="55859" x2="58000" y2="55859"/>
                            <a14:foregroundMark x1="56889" y1="61068" x2="54111" y2="59505"/>
                            <a14:foregroundMark x1="49556" y1="55990" x2="49556" y2="55990"/>
                            <a14:foregroundMark x1="54889" y1="51432" x2="54889" y2="51432"/>
                            <a14:foregroundMark x1="57222" y1="50391" x2="29222" y2="52604"/>
                            <a14:foregroundMark x1="29222" y1="52604" x2="53778" y2="31380"/>
                            <a14:foregroundMark x1="53778" y1="31380" x2="52778" y2="66016"/>
                            <a14:foregroundMark x1="52778" y1="66016" x2="59889" y2="34115"/>
                            <a14:foregroundMark x1="59889" y1="34115" x2="56444" y2="70443"/>
                            <a14:foregroundMark x1="56444" y1="70443" x2="61667" y2="36198"/>
                            <a14:foregroundMark x1="61667" y1="36198" x2="38111" y2="53906"/>
                            <a14:foregroundMark x1="38111" y1="53906" x2="41667" y2="52995"/>
                            <a14:foregroundMark x1="41667" y1="10938" x2="43556" y2="10677"/>
                            <a14:foregroundMark x1="43444" y1="85807" x2="45667" y2="88021"/>
                            <a14:foregroundMark x1="50111" y1="89714" x2="50111" y2="89714"/>
                            <a14:foregroundMark x1="56000" y1="8464" x2="56000" y2="8464"/>
                            <a14:foregroundMark x1="49889" y1="8203" x2="49889" y2="8203"/>
                            <a14:foregroundMark x1="48000" y1="8203" x2="48000" y2="8203"/>
                            <a14:foregroundMark x1="51778" y1="8203" x2="51778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533" y="1393893"/>
                <a:ext cx="345830" cy="295106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1DF1430-CB26-4D11-A8A0-F64083DDB31D}"/>
                  </a:ext>
                </a:extLst>
              </p:cNvPr>
              <p:cNvSpPr txBox="1"/>
              <p:nvPr/>
            </p:nvSpPr>
            <p:spPr>
              <a:xfrm>
                <a:off x="1671734" y="1372462"/>
                <a:ext cx="760348" cy="200055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CookWhatAh</a:t>
                </a:r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AD60840-E5C5-4412-B878-3A478BDB65BD}"/>
                </a:ext>
              </a:extLst>
            </p:cNvPr>
            <p:cNvSpPr txBox="1"/>
            <p:nvPr/>
          </p:nvSpPr>
          <p:spPr>
            <a:xfrm>
              <a:off x="5873908" y="5382311"/>
              <a:ext cx="14622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800" dirty="0"/>
                <a:t>*App simplified for illustration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CA6272-DB61-4FCE-98E2-FC410F0A1715}"/>
              </a:ext>
            </a:extLst>
          </p:cNvPr>
          <p:cNvGrpSpPr/>
          <p:nvPr/>
        </p:nvGrpSpPr>
        <p:grpSpPr>
          <a:xfrm>
            <a:off x="679580" y="837463"/>
            <a:ext cx="2827175" cy="5627833"/>
            <a:chOff x="679580" y="632189"/>
            <a:chExt cx="2827175" cy="562783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8259A0-80BA-45E9-9A9F-C5AE57ADAC1B}"/>
                </a:ext>
              </a:extLst>
            </p:cNvPr>
            <p:cNvGrpSpPr/>
            <p:nvPr/>
          </p:nvGrpSpPr>
          <p:grpSpPr>
            <a:xfrm>
              <a:off x="679580" y="632189"/>
              <a:ext cx="2827175" cy="5627833"/>
              <a:chOff x="634482" y="615083"/>
              <a:chExt cx="2827175" cy="5627833"/>
            </a:xfrm>
          </p:grpSpPr>
          <p:pic>
            <p:nvPicPr>
              <p:cNvPr id="48" name="Picture 47" descr="A picture containing monitor, sitting, photo, screen&#10;&#10;Description automatically generated">
                <a:extLst>
                  <a:ext uri="{FF2B5EF4-FFF2-40B4-BE49-F238E27FC236}">
                    <a16:creationId xmlns:a16="http://schemas.microsoft.com/office/drawing/2014/main" id="{0A2C57B3-E08F-4136-A439-1D94DCA89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76" t="6122" r="27927" b="5900"/>
              <a:stretch/>
            </p:blipFill>
            <p:spPr>
              <a:xfrm>
                <a:off x="634482" y="615083"/>
                <a:ext cx="2827175" cy="5627833"/>
              </a:xfrm>
              <a:prstGeom prst="rect">
                <a:avLst/>
              </a:prstGeom>
            </p:spPr>
          </p:pic>
          <p:pic>
            <p:nvPicPr>
              <p:cNvPr id="49" name="Picture 10" descr="Edit Messages, New Mentions and More">
                <a:extLst>
                  <a:ext uri="{FF2B5EF4-FFF2-40B4-BE49-F238E27FC236}">
                    <a16:creationId xmlns:a16="http://schemas.microsoft.com/office/drawing/2014/main" id="{73B3FB2E-D66A-49C0-9381-85D02CD450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0487"/>
              <a:stretch/>
            </p:blipFill>
            <p:spPr bwMode="auto">
              <a:xfrm>
                <a:off x="869300" y="1267740"/>
                <a:ext cx="2378685" cy="402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 descr="Logo&#10;&#10;Description automatically generated">
                <a:extLst>
                  <a:ext uri="{FF2B5EF4-FFF2-40B4-BE49-F238E27FC236}">
                    <a16:creationId xmlns:a16="http://schemas.microsoft.com/office/drawing/2014/main" id="{0A08371D-94CB-4536-A7CA-B9D2F615E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203" b="89974" l="10000" r="90000">
                            <a14:foregroundMark x1="49667" y1="8854" x2="49667" y2="8854"/>
                            <a14:foregroundMark x1="60778" y1="47396" x2="60778" y2="47396"/>
                            <a14:foregroundMark x1="58000" y1="55859" x2="58000" y2="55859"/>
                            <a14:foregroundMark x1="56889" y1="61068" x2="54111" y2="59505"/>
                            <a14:foregroundMark x1="49556" y1="55990" x2="49556" y2="55990"/>
                            <a14:foregroundMark x1="54889" y1="51432" x2="54889" y2="51432"/>
                            <a14:foregroundMark x1="57222" y1="50391" x2="29222" y2="52604"/>
                            <a14:foregroundMark x1="29222" y1="52604" x2="53778" y2="31380"/>
                            <a14:foregroundMark x1="53778" y1="31380" x2="52778" y2="66016"/>
                            <a14:foregroundMark x1="52778" y1="66016" x2="59889" y2="34115"/>
                            <a14:foregroundMark x1="59889" y1="34115" x2="56444" y2="70443"/>
                            <a14:foregroundMark x1="56444" y1="70443" x2="61667" y2="36198"/>
                            <a14:foregroundMark x1="61667" y1="36198" x2="38111" y2="53906"/>
                            <a14:foregroundMark x1="38111" y1="53906" x2="41667" y2="52995"/>
                            <a14:foregroundMark x1="41667" y1="10938" x2="43556" y2="10677"/>
                            <a14:foregroundMark x1="43444" y1="85807" x2="45667" y2="88021"/>
                            <a14:foregroundMark x1="50111" y1="89714" x2="50111" y2="89714"/>
                            <a14:foregroundMark x1="56000" y1="8464" x2="56000" y2="8464"/>
                            <a14:foregroundMark x1="49889" y1="8203" x2="49889" y2="8203"/>
                            <a14:foregroundMark x1="48000" y1="8203" x2="48000" y2="8203"/>
                            <a14:foregroundMark x1="51778" y1="8203" x2="51778" y2="82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533" y="1393893"/>
                <a:ext cx="345830" cy="295106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686EA2-0130-46F1-9164-3639E29974D2}"/>
                  </a:ext>
                </a:extLst>
              </p:cNvPr>
              <p:cNvSpPr txBox="1"/>
              <p:nvPr/>
            </p:nvSpPr>
            <p:spPr>
              <a:xfrm>
                <a:off x="1671734" y="1372462"/>
                <a:ext cx="760348" cy="200055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CookWhatAh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025D7-2BB2-449F-A9B1-97DF07129917}"/>
                </a:ext>
              </a:extLst>
            </p:cNvPr>
            <p:cNvSpPr txBox="1"/>
            <p:nvPr/>
          </p:nvSpPr>
          <p:spPr>
            <a:xfrm>
              <a:off x="1900636" y="5355810"/>
              <a:ext cx="14622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800" dirty="0"/>
                <a:t>*App simplified for illustration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B2B25B-F2A3-48CE-A500-F8459353C2DE}"/>
              </a:ext>
            </a:extLst>
          </p:cNvPr>
          <p:cNvGrpSpPr/>
          <p:nvPr/>
        </p:nvGrpSpPr>
        <p:grpSpPr>
          <a:xfrm>
            <a:off x="737121" y="1970318"/>
            <a:ext cx="2499049" cy="742205"/>
            <a:chOff x="634482" y="2380862"/>
            <a:chExt cx="2499049" cy="742205"/>
          </a:xfrm>
        </p:grpSpPr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0B059EC3-2B71-4AFD-AB96-ECC776E97158}"/>
                </a:ext>
              </a:extLst>
            </p:cNvPr>
            <p:cNvSpPr/>
            <p:nvPr/>
          </p:nvSpPr>
          <p:spPr>
            <a:xfrm>
              <a:off x="906625" y="2380862"/>
              <a:ext cx="2211355" cy="727788"/>
            </a:xfrm>
            <a:prstGeom prst="wedgeRoundRectCallout">
              <a:avLst>
                <a:gd name="adj1" fmla="val 46038"/>
                <a:gd name="adj2" fmla="val 67412"/>
                <a:gd name="adj3" fmla="val 16667"/>
              </a:avLst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32B3CB-5D2C-40A3-9CB4-51891E90A54B}"/>
                </a:ext>
              </a:extLst>
            </p:cNvPr>
            <p:cNvSpPr/>
            <p:nvPr/>
          </p:nvSpPr>
          <p:spPr>
            <a:xfrm>
              <a:off x="634482" y="2387187"/>
              <a:ext cx="24990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dirty="0"/>
                <a:t>SAY GOODBYE TO EXPIRED FOOD!!!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E3345D-E7BE-49A1-A936-C6ECDA0774AB}"/>
                </a:ext>
              </a:extLst>
            </p:cNvPr>
            <p:cNvGrpSpPr/>
            <p:nvPr/>
          </p:nvGrpSpPr>
          <p:grpSpPr>
            <a:xfrm>
              <a:off x="2399181" y="2907623"/>
              <a:ext cx="734350" cy="215444"/>
              <a:chOff x="2399181" y="1977251"/>
              <a:chExt cx="734350" cy="21544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56ADE4-1206-4C3F-AE5C-7F7014119B82}"/>
                  </a:ext>
                </a:extLst>
              </p:cNvPr>
              <p:cNvGrpSpPr/>
              <p:nvPr/>
            </p:nvGrpSpPr>
            <p:grpSpPr>
              <a:xfrm>
                <a:off x="2399181" y="1977251"/>
                <a:ext cx="734350" cy="215444"/>
                <a:chOff x="2399181" y="1977251"/>
                <a:chExt cx="734350" cy="215444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F873B28-0553-44FD-84C6-0FA4C6922605}"/>
                    </a:ext>
                  </a:extLst>
                </p:cNvPr>
                <p:cNvSpPr txBox="1"/>
                <p:nvPr/>
              </p:nvSpPr>
              <p:spPr>
                <a:xfrm>
                  <a:off x="2399181" y="1977251"/>
                  <a:ext cx="58702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800" dirty="0">
                      <a:solidFill>
                        <a:srgbClr val="2D4513"/>
                      </a:solidFill>
                    </a:rPr>
                    <a:t>11:11 AM</a:t>
                  </a:r>
                  <a:endParaRPr lang="en-SG" sz="400" dirty="0">
                    <a:solidFill>
                      <a:srgbClr val="2D4513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872D48D-E455-473D-BB14-91CCF0D0BABC}"/>
                    </a:ext>
                  </a:extLst>
                </p:cNvPr>
                <p:cNvSpPr/>
                <p:nvPr/>
              </p:nvSpPr>
              <p:spPr>
                <a:xfrm>
                  <a:off x="2807801" y="2014575"/>
                  <a:ext cx="32573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SG" sz="400" dirty="0">
                      <a:solidFill>
                        <a:srgbClr val="2D4513"/>
                      </a:solidFill>
                    </a:rPr>
                    <a:t>✔</a:t>
                  </a:r>
                </a:p>
              </p:txBody>
            </p: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06E829-EA37-425E-82B0-D85D987558CE}"/>
                  </a:ext>
                </a:extLst>
              </p:cNvPr>
              <p:cNvSpPr/>
              <p:nvPr/>
            </p:nvSpPr>
            <p:spPr>
              <a:xfrm>
                <a:off x="2862782" y="2014575"/>
                <a:ext cx="255198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400" dirty="0">
                    <a:solidFill>
                      <a:srgbClr val="2D4513"/>
                    </a:solidFill>
                  </a:rPr>
                  <a:t>✔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CCA1A6-9CA4-4E15-BBCB-6CB8F97266D4}"/>
              </a:ext>
            </a:extLst>
          </p:cNvPr>
          <p:cNvGrpSpPr/>
          <p:nvPr/>
        </p:nvGrpSpPr>
        <p:grpSpPr>
          <a:xfrm>
            <a:off x="998379" y="3018454"/>
            <a:ext cx="2231572" cy="762612"/>
            <a:chOff x="901960" y="2380862"/>
            <a:chExt cx="2231572" cy="742205"/>
          </a:xfrm>
        </p:grpSpPr>
        <p:sp>
          <p:nvSpPr>
            <p:cNvPr id="40" name="Speech Bubble: Rectangle with Corners Rounded 39">
              <a:extLst>
                <a:ext uri="{FF2B5EF4-FFF2-40B4-BE49-F238E27FC236}">
                  <a16:creationId xmlns:a16="http://schemas.microsoft.com/office/drawing/2014/main" id="{77B43F30-B9B9-4E3E-AB2E-102168E93C71}"/>
                </a:ext>
              </a:extLst>
            </p:cNvPr>
            <p:cNvSpPr/>
            <p:nvPr/>
          </p:nvSpPr>
          <p:spPr>
            <a:xfrm>
              <a:off x="906625" y="2380862"/>
              <a:ext cx="2211355" cy="727788"/>
            </a:xfrm>
            <a:prstGeom prst="wedgeRoundRectCallout">
              <a:avLst>
                <a:gd name="adj1" fmla="val 46038"/>
                <a:gd name="adj2" fmla="val 67412"/>
                <a:gd name="adj3" fmla="val 16667"/>
              </a:avLst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40F300F-01FC-4613-8394-C2620DAB157B}"/>
                </a:ext>
              </a:extLst>
            </p:cNvPr>
            <p:cNvSpPr/>
            <p:nvPr/>
          </p:nvSpPr>
          <p:spPr>
            <a:xfrm>
              <a:off x="901960" y="2387187"/>
              <a:ext cx="2231572" cy="62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/>
                <a:t>CookWhatAh find recipes based on photos of ingredients that you have taken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A71275-9C30-429F-ABF9-FB28ED430A03}"/>
                </a:ext>
              </a:extLst>
            </p:cNvPr>
            <p:cNvGrpSpPr/>
            <p:nvPr/>
          </p:nvGrpSpPr>
          <p:grpSpPr>
            <a:xfrm>
              <a:off x="2399181" y="2907623"/>
              <a:ext cx="734350" cy="215444"/>
              <a:chOff x="2399181" y="1977251"/>
              <a:chExt cx="734350" cy="21544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7DD1FA1-6983-4324-91BF-1E3E814361F7}"/>
                  </a:ext>
                </a:extLst>
              </p:cNvPr>
              <p:cNvGrpSpPr/>
              <p:nvPr/>
            </p:nvGrpSpPr>
            <p:grpSpPr>
              <a:xfrm>
                <a:off x="2399181" y="1977251"/>
                <a:ext cx="734350" cy="215444"/>
                <a:chOff x="2399181" y="1977251"/>
                <a:chExt cx="734350" cy="215444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BF37673-FF21-4A82-B711-9D1A122361F9}"/>
                    </a:ext>
                  </a:extLst>
                </p:cNvPr>
                <p:cNvSpPr txBox="1"/>
                <p:nvPr/>
              </p:nvSpPr>
              <p:spPr>
                <a:xfrm>
                  <a:off x="2399181" y="1977251"/>
                  <a:ext cx="58702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800" dirty="0">
                      <a:solidFill>
                        <a:srgbClr val="2D4513"/>
                      </a:solidFill>
                    </a:rPr>
                    <a:t>11:11 AM</a:t>
                  </a:r>
                  <a:endParaRPr lang="en-SG" sz="400" dirty="0">
                    <a:solidFill>
                      <a:srgbClr val="2D4513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911B743-0671-4CBD-8290-2A61FEF804C1}"/>
                    </a:ext>
                  </a:extLst>
                </p:cNvPr>
                <p:cNvSpPr/>
                <p:nvPr/>
              </p:nvSpPr>
              <p:spPr>
                <a:xfrm>
                  <a:off x="2807801" y="2014575"/>
                  <a:ext cx="32573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SG" sz="400" dirty="0">
                      <a:solidFill>
                        <a:srgbClr val="2D4513"/>
                      </a:solidFill>
                    </a:rPr>
                    <a:t>✔</a:t>
                  </a: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07E1ABB-F29E-4C42-A7BE-AB819E7EE626}"/>
                  </a:ext>
                </a:extLst>
              </p:cNvPr>
              <p:cNvSpPr/>
              <p:nvPr/>
            </p:nvSpPr>
            <p:spPr>
              <a:xfrm>
                <a:off x="2862782" y="2014575"/>
                <a:ext cx="255198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400" dirty="0">
                    <a:solidFill>
                      <a:srgbClr val="2D4513"/>
                    </a:solidFill>
                  </a:rPr>
                  <a:t>✔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03907E1-D03D-424B-A31D-05E9F4C6B790}"/>
              </a:ext>
            </a:extLst>
          </p:cNvPr>
          <p:cNvGrpSpPr/>
          <p:nvPr/>
        </p:nvGrpSpPr>
        <p:grpSpPr>
          <a:xfrm>
            <a:off x="4718183" y="1963679"/>
            <a:ext cx="2499049" cy="742205"/>
            <a:chOff x="634482" y="2380862"/>
            <a:chExt cx="2499049" cy="742205"/>
          </a:xfrm>
        </p:grpSpPr>
        <p:sp>
          <p:nvSpPr>
            <p:cNvPr id="58" name="Speech Bubble: Rectangle with Corners Rounded 57">
              <a:extLst>
                <a:ext uri="{FF2B5EF4-FFF2-40B4-BE49-F238E27FC236}">
                  <a16:creationId xmlns:a16="http://schemas.microsoft.com/office/drawing/2014/main" id="{7F184873-C857-414F-B870-B9899C78C143}"/>
                </a:ext>
              </a:extLst>
            </p:cNvPr>
            <p:cNvSpPr/>
            <p:nvPr/>
          </p:nvSpPr>
          <p:spPr>
            <a:xfrm>
              <a:off x="906625" y="2380862"/>
              <a:ext cx="2211355" cy="727788"/>
            </a:xfrm>
            <a:prstGeom prst="wedgeRoundRectCallout">
              <a:avLst>
                <a:gd name="adj1" fmla="val 46038"/>
                <a:gd name="adj2" fmla="val 67412"/>
                <a:gd name="adj3" fmla="val 16667"/>
              </a:avLst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418B92-13F3-4CB4-B9C2-4E7F102CEF42}"/>
                </a:ext>
              </a:extLst>
            </p:cNvPr>
            <p:cNvSpPr/>
            <p:nvPr/>
          </p:nvSpPr>
          <p:spPr>
            <a:xfrm>
              <a:off x="634482" y="2387187"/>
              <a:ext cx="24990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dirty="0"/>
                <a:t>WANNA UP YOUR GAME?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1338A19-76EC-4DE4-AB5A-323F9F6609D2}"/>
                </a:ext>
              </a:extLst>
            </p:cNvPr>
            <p:cNvGrpSpPr/>
            <p:nvPr/>
          </p:nvGrpSpPr>
          <p:grpSpPr>
            <a:xfrm>
              <a:off x="2399181" y="2907623"/>
              <a:ext cx="734350" cy="215444"/>
              <a:chOff x="2399181" y="1977251"/>
              <a:chExt cx="734350" cy="21544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377F515-096D-4480-AE18-1D130E555D09}"/>
                  </a:ext>
                </a:extLst>
              </p:cNvPr>
              <p:cNvGrpSpPr/>
              <p:nvPr/>
            </p:nvGrpSpPr>
            <p:grpSpPr>
              <a:xfrm>
                <a:off x="2399181" y="1977251"/>
                <a:ext cx="734350" cy="215444"/>
                <a:chOff x="2399181" y="1977251"/>
                <a:chExt cx="734350" cy="215444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339B366-9D20-4A41-A481-6120222E3298}"/>
                    </a:ext>
                  </a:extLst>
                </p:cNvPr>
                <p:cNvSpPr txBox="1"/>
                <p:nvPr/>
              </p:nvSpPr>
              <p:spPr>
                <a:xfrm>
                  <a:off x="2399181" y="1977251"/>
                  <a:ext cx="58702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800" dirty="0">
                      <a:solidFill>
                        <a:srgbClr val="2D4513"/>
                      </a:solidFill>
                    </a:rPr>
                    <a:t>11:11 AM</a:t>
                  </a:r>
                  <a:endParaRPr lang="en-SG" sz="400" dirty="0">
                    <a:solidFill>
                      <a:srgbClr val="2D4513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0A11D7B-4B75-4179-AD08-EF91203059AC}"/>
                    </a:ext>
                  </a:extLst>
                </p:cNvPr>
                <p:cNvSpPr/>
                <p:nvPr/>
              </p:nvSpPr>
              <p:spPr>
                <a:xfrm>
                  <a:off x="2807801" y="2014575"/>
                  <a:ext cx="32573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SG" sz="400" dirty="0">
                      <a:solidFill>
                        <a:srgbClr val="2D4513"/>
                      </a:solidFill>
                    </a:rPr>
                    <a:t>✔</a:t>
                  </a:r>
                </a:p>
              </p:txBody>
            </p:sp>
          </p:grp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212C1A3-2147-462F-A845-A00804807A5E}"/>
                  </a:ext>
                </a:extLst>
              </p:cNvPr>
              <p:cNvSpPr/>
              <p:nvPr/>
            </p:nvSpPr>
            <p:spPr>
              <a:xfrm>
                <a:off x="2862782" y="2014575"/>
                <a:ext cx="255198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400" dirty="0">
                    <a:solidFill>
                      <a:srgbClr val="2D4513"/>
                    </a:solidFill>
                  </a:rPr>
                  <a:t>✔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5E2FB7D-125F-4932-A547-FA5E61997582}"/>
              </a:ext>
            </a:extLst>
          </p:cNvPr>
          <p:cNvGrpSpPr/>
          <p:nvPr/>
        </p:nvGrpSpPr>
        <p:grpSpPr>
          <a:xfrm>
            <a:off x="4985661" y="3012234"/>
            <a:ext cx="2231572" cy="807098"/>
            <a:chOff x="901960" y="2380862"/>
            <a:chExt cx="2231572" cy="742205"/>
          </a:xfrm>
        </p:grpSpPr>
        <p:sp>
          <p:nvSpPr>
            <p:cNvPr id="66" name="Speech Bubble: Rectangle with Corners Rounded 65">
              <a:extLst>
                <a:ext uri="{FF2B5EF4-FFF2-40B4-BE49-F238E27FC236}">
                  <a16:creationId xmlns:a16="http://schemas.microsoft.com/office/drawing/2014/main" id="{6D5FC313-08D9-43DA-9D98-124D2384A31D}"/>
                </a:ext>
              </a:extLst>
            </p:cNvPr>
            <p:cNvSpPr/>
            <p:nvPr/>
          </p:nvSpPr>
          <p:spPr>
            <a:xfrm>
              <a:off x="906625" y="2380862"/>
              <a:ext cx="2211355" cy="727788"/>
            </a:xfrm>
            <a:prstGeom prst="wedgeRoundRectCallout">
              <a:avLst>
                <a:gd name="adj1" fmla="val 46038"/>
                <a:gd name="adj2" fmla="val 67412"/>
                <a:gd name="adj3" fmla="val 16667"/>
              </a:avLst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E6E357A-F9BB-4254-BA51-8543628630B4}"/>
                </a:ext>
              </a:extLst>
            </p:cNvPr>
            <p:cNvSpPr/>
            <p:nvPr/>
          </p:nvSpPr>
          <p:spPr>
            <a:xfrm>
              <a:off x="901960" y="2387187"/>
              <a:ext cx="2231572" cy="5943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/>
                <a:t>CookWhatAh recommends additional ingredients for you to bring your dish to another level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3B64E7D-4F39-4E42-95DE-B4468979B532}"/>
                </a:ext>
              </a:extLst>
            </p:cNvPr>
            <p:cNvGrpSpPr/>
            <p:nvPr/>
          </p:nvGrpSpPr>
          <p:grpSpPr>
            <a:xfrm>
              <a:off x="2399181" y="2907623"/>
              <a:ext cx="734350" cy="215444"/>
              <a:chOff x="2399181" y="1977251"/>
              <a:chExt cx="734350" cy="215444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ECCCBD7-6C45-4630-80BB-3F9E5C3246AD}"/>
                  </a:ext>
                </a:extLst>
              </p:cNvPr>
              <p:cNvGrpSpPr/>
              <p:nvPr/>
            </p:nvGrpSpPr>
            <p:grpSpPr>
              <a:xfrm>
                <a:off x="2399181" y="1977251"/>
                <a:ext cx="734350" cy="215444"/>
                <a:chOff x="2399181" y="1977251"/>
                <a:chExt cx="734350" cy="215444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1D847BB-8C37-4222-937B-CE743D2347A1}"/>
                    </a:ext>
                  </a:extLst>
                </p:cNvPr>
                <p:cNvSpPr txBox="1"/>
                <p:nvPr/>
              </p:nvSpPr>
              <p:spPr>
                <a:xfrm>
                  <a:off x="2399181" y="1977251"/>
                  <a:ext cx="58702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800" dirty="0">
                      <a:solidFill>
                        <a:srgbClr val="2D4513"/>
                      </a:solidFill>
                    </a:rPr>
                    <a:t>11:11 AM</a:t>
                  </a:r>
                  <a:endParaRPr lang="en-SG" sz="400" dirty="0">
                    <a:solidFill>
                      <a:srgbClr val="2D4513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05CBBC-CC2A-4F94-9A7E-A830C36E3731}"/>
                    </a:ext>
                  </a:extLst>
                </p:cNvPr>
                <p:cNvSpPr/>
                <p:nvPr/>
              </p:nvSpPr>
              <p:spPr>
                <a:xfrm>
                  <a:off x="2807801" y="2014575"/>
                  <a:ext cx="32573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SG" sz="400" dirty="0">
                      <a:solidFill>
                        <a:srgbClr val="2D4513"/>
                      </a:solidFill>
                    </a:rPr>
                    <a:t>✔</a:t>
                  </a:r>
                </a:p>
              </p:txBody>
            </p:sp>
          </p:grp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8D8D75F-2370-4DEC-9871-EAF2722762AB}"/>
                  </a:ext>
                </a:extLst>
              </p:cNvPr>
              <p:cNvSpPr/>
              <p:nvPr/>
            </p:nvSpPr>
            <p:spPr>
              <a:xfrm>
                <a:off x="2862782" y="2014575"/>
                <a:ext cx="255198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400" dirty="0">
                    <a:solidFill>
                      <a:srgbClr val="2D4513"/>
                    </a:solidFill>
                  </a:rPr>
                  <a:t>✔</a:t>
                </a: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A74DF31-D93D-43F1-8D68-4A7F77B95E9E}"/>
              </a:ext>
            </a:extLst>
          </p:cNvPr>
          <p:cNvGrpSpPr/>
          <p:nvPr/>
        </p:nvGrpSpPr>
        <p:grpSpPr>
          <a:xfrm>
            <a:off x="8739676" y="1948546"/>
            <a:ext cx="2499049" cy="742205"/>
            <a:chOff x="634482" y="2380862"/>
            <a:chExt cx="2499049" cy="742205"/>
          </a:xfrm>
        </p:grpSpPr>
        <p:sp>
          <p:nvSpPr>
            <p:cNvPr id="74" name="Speech Bubble: Rectangle with Corners Rounded 73">
              <a:extLst>
                <a:ext uri="{FF2B5EF4-FFF2-40B4-BE49-F238E27FC236}">
                  <a16:creationId xmlns:a16="http://schemas.microsoft.com/office/drawing/2014/main" id="{5BA15171-4D18-4ADA-A262-0C366F4D6CA6}"/>
                </a:ext>
              </a:extLst>
            </p:cNvPr>
            <p:cNvSpPr/>
            <p:nvPr/>
          </p:nvSpPr>
          <p:spPr>
            <a:xfrm>
              <a:off x="906625" y="2380862"/>
              <a:ext cx="2211355" cy="727788"/>
            </a:xfrm>
            <a:prstGeom prst="wedgeRoundRectCallout">
              <a:avLst>
                <a:gd name="adj1" fmla="val 46038"/>
                <a:gd name="adj2" fmla="val 67412"/>
                <a:gd name="adj3" fmla="val 16667"/>
              </a:avLst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56314CC-67AB-49E3-A4D3-E319C63B3212}"/>
                </a:ext>
              </a:extLst>
            </p:cNvPr>
            <p:cNvSpPr/>
            <p:nvPr/>
          </p:nvSpPr>
          <p:spPr>
            <a:xfrm>
              <a:off x="634482" y="2387187"/>
              <a:ext cx="24990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dirty="0"/>
                <a:t>DELIVER BEYOND EXPECTATIONS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C697AF9-F6E0-4780-A3FC-138BFA8ADBBF}"/>
                </a:ext>
              </a:extLst>
            </p:cNvPr>
            <p:cNvGrpSpPr/>
            <p:nvPr/>
          </p:nvGrpSpPr>
          <p:grpSpPr>
            <a:xfrm>
              <a:off x="2399181" y="2907623"/>
              <a:ext cx="734350" cy="215444"/>
              <a:chOff x="2399181" y="1977251"/>
              <a:chExt cx="734350" cy="21544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D99102E-EAC3-4A65-A01D-ADA23EF54557}"/>
                  </a:ext>
                </a:extLst>
              </p:cNvPr>
              <p:cNvGrpSpPr/>
              <p:nvPr/>
            </p:nvGrpSpPr>
            <p:grpSpPr>
              <a:xfrm>
                <a:off x="2399181" y="1977251"/>
                <a:ext cx="734350" cy="215444"/>
                <a:chOff x="2399181" y="1977251"/>
                <a:chExt cx="734350" cy="215444"/>
              </a:xfrm>
            </p:grpSpPr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FDEC01E-8E9B-4F2B-9F93-EFC47D2EB407}"/>
                    </a:ext>
                  </a:extLst>
                </p:cNvPr>
                <p:cNvSpPr txBox="1"/>
                <p:nvPr/>
              </p:nvSpPr>
              <p:spPr>
                <a:xfrm>
                  <a:off x="2399181" y="1977251"/>
                  <a:ext cx="58702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800" dirty="0">
                      <a:solidFill>
                        <a:srgbClr val="2D4513"/>
                      </a:solidFill>
                    </a:rPr>
                    <a:t>11:11 AM</a:t>
                  </a:r>
                  <a:endParaRPr lang="en-SG" sz="400" dirty="0">
                    <a:solidFill>
                      <a:srgbClr val="2D4513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FE04F743-986B-4CC3-BEE9-2998802BF8C6}"/>
                    </a:ext>
                  </a:extLst>
                </p:cNvPr>
                <p:cNvSpPr/>
                <p:nvPr/>
              </p:nvSpPr>
              <p:spPr>
                <a:xfrm>
                  <a:off x="2807801" y="2014575"/>
                  <a:ext cx="32573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SG" sz="400" dirty="0">
                      <a:solidFill>
                        <a:srgbClr val="2D4513"/>
                      </a:solidFill>
                    </a:rPr>
                    <a:t>✔</a:t>
                  </a:r>
                </a:p>
              </p:txBody>
            </p: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F3FA9E4-13B9-4F28-A18D-A1B739BE3056}"/>
                  </a:ext>
                </a:extLst>
              </p:cNvPr>
              <p:cNvSpPr/>
              <p:nvPr/>
            </p:nvSpPr>
            <p:spPr>
              <a:xfrm>
                <a:off x="2862782" y="2014575"/>
                <a:ext cx="255198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400" dirty="0">
                    <a:solidFill>
                      <a:srgbClr val="2D4513"/>
                    </a:solidFill>
                  </a:rPr>
                  <a:t>✔</a:t>
                </a: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2B9D89E-8310-4ABF-B6A5-EDBD1CB99DA2}"/>
              </a:ext>
            </a:extLst>
          </p:cNvPr>
          <p:cNvGrpSpPr/>
          <p:nvPr/>
        </p:nvGrpSpPr>
        <p:grpSpPr>
          <a:xfrm>
            <a:off x="987954" y="4185721"/>
            <a:ext cx="2231572" cy="762612"/>
            <a:chOff x="901960" y="2380862"/>
            <a:chExt cx="2231572" cy="742205"/>
          </a:xfrm>
        </p:grpSpPr>
        <p:sp>
          <p:nvSpPr>
            <p:cNvPr id="100" name="Speech Bubble: Rectangle with Corners Rounded 99">
              <a:extLst>
                <a:ext uri="{FF2B5EF4-FFF2-40B4-BE49-F238E27FC236}">
                  <a16:creationId xmlns:a16="http://schemas.microsoft.com/office/drawing/2014/main" id="{4F9AA533-B0E1-4754-A166-FF763AAF0326}"/>
                </a:ext>
              </a:extLst>
            </p:cNvPr>
            <p:cNvSpPr/>
            <p:nvPr/>
          </p:nvSpPr>
          <p:spPr>
            <a:xfrm>
              <a:off x="906625" y="2380862"/>
              <a:ext cx="2211355" cy="727788"/>
            </a:xfrm>
            <a:prstGeom prst="wedgeRoundRectCallout">
              <a:avLst>
                <a:gd name="adj1" fmla="val 46038"/>
                <a:gd name="adj2" fmla="val 67412"/>
                <a:gd name="adj3" fmla="val 16667"/>
              </a:avLst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436D7F3-BCC0-4632-AFFE-EEB36F894AC4}"/>
                </a:ext>
              </a:extLst>
            </p:cNvPr>
            <p:cNvSpPr/>
            <p:nvPr/>
          </p:nvSpPr>
          <p:spPr>
            <a:xfrm>
              <a:off x="901960" y="2387187"/>
              <a:ext cx="2231572" cy="629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/>
                <a:t>Photos for Chicken &amp; Orange detected. Recommended Recipe:</a:t>
              </a:r>
              <a:r>
                <a:rPr lang="en-SG" sz="1200" i="1" dirty="0"/>
                <a:t> </a:t>
              </a:r>
              <a:r>
                <a:rPr lang="en-SG" sz="1200" b="1" i="1" dirty="0"/>
                <a:t>Chinese Orange Chicken.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F5FB410-FD6A-47B3-8568-4CC20DADE7C9}"/>
                </a:ext>
              </a:extLst>
            </p:cNvPr>
            <p:cNvGrpSpPr/>
            <p:nvPr/>
          </p:nvGrpSpPr>
          <p:grpSpPr>
            <a:xfrm>
              <a:off x="2399181" y="2907623"/>
              <a:ext cx="734350" cy="215444"/>
              <a:chOff x="2399181" y="1977251"/>
              <a:chExt cx="734350" cy="215444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0061A838-505E-43C3-BD52-C9C6CB0BE732}"/>
                  </a:ext>
                </a:extLst>
              </p:cNvPr>
              <p:cNvGrpSpPr/>
              <p:nvPr/>
            </p:nvGrpSpPr>
            <p:grpSpPr>
              <a:xfrm>
                <a:off x="2399181" y="1977251"/>
                <a:ext cx="734350" cy="215444"/>
                <a:chOff x="2399181" y="1977251"/>
                <a:chExt cx="734350" cy="215444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A19EE74-5379-4CB4-8C9B-D960B074187B}"/>
                    </a:ext>
                  </a:extLst>
                </p:cNvPr>
                <p:cNvSpPr txBox="1"/>
                <p:nvPr/>
              </p:nvSpPr>
              <p:spPr>
                <a:xfrm>
                  <a:off x="2399181" y="1977251"/>
                  <a:ext cx="58702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800" dirty="0">
                      <a:solidFill>
                        <a:srgbClr val="2D4513"/>
                      </a:solidFill>
                    </a:rPr>
                    <a:t>11:11 AM</a:t>
                  </a:r>
                  <a:endParaRPr lang="en-SG" sz="400" dirty="0">
                    <a:solidFill>
                      <a:srgbClr val="2D4513"/>
                    </a:solidFill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C58A368-84BD-463C-A431-02D7074F4052}"/>
                    </a:ext>
                  </a:extLst>
                </p:cNvPr>
                <p:cNvSpPr/>
                <p:nvPr/>
              </p:nvSpPr>
              <p:spPr>
                <a:xfrm>
                  <a:off x="2807801" y="2014575"/>
                  <a:ext cx="32573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SG" sz="400" dirty="0">
                      <a:solidFill>
                        <a:srgbClr val="2D4513"/>
                      </a:solidFill>
                    </a:rPr>
                    <a:t>✔</a:t>
                  </a:r>
                </a:p>
              </p:txBody>
            </p:sp>
          </p:grp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BC000DE-1985-4CEC-9B07-28ED495C2964}"/>
                  </a:ext>
                </a:extLst>
              </p:cNvPr>
              <p:cNvSpPr/>
              <p:nvPr/>
            </p:nvSpPr>
            <p:spPr>
              <a:xfrm>
                <a:off x="2862782" y="2014575"/>
                <a:ext cx="255198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400" dirty="0">
                    <a:solidFill>
                      <a:srgbClr val="2D4513"/>
                    </a:solidFill>
                  </a:rPr>
                  <a:t>✔</a:t>
                </a: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110AE3-0B5F-43EE-BF8C-B9B34E90C876}"/>
              </a:ext>
            </a:extLst>
          </p:cNvPr>
          <p:cNvGrpSpPr/>
          <p:nvPr/>
        </p:nvGrpSpPr>
        <p:grpSpPr>
          <a:xfrm>
            <a:off x="9006030" y="3008158"/>
            <a:ext cx="2231572" cy="992838"/>
            <a:chOff x="901960" y="2380860"/>
            <a:chExt cx="2231572" cy="913008"/>
          </a:xfrm>
        </p:grpSpPr>
        <p:sp>
          <p:nvSpPr>
            <p:cNvPr id="108" name="Speech Bubble: Rectangle with Corners Rounded 107">
              <a:extLst>
                <a:ext uri="{FF2B5EF4-FFF2-40B4-BE49-F238E27FC236}">
                  <a16:creationId xmlns:a16="http://schemas.microsoft.com/office/drawing/2014/main" id="{DEC8709B-3EB5-4377-BAA4-DEBB6C3D44C8}"/>
                </a:ext>
              </a:extLst>
            </p:cNvPr>
            <p:cNvSpPr/>
            <p:nvPr/>
          </p:nvSpPr>
          <p:spPr>
            <a:xfrm>
              <a:off x="906625" y="2380860"/>
              <a:ext cx="2211355" cy="894504"/>
            </a:xfrm>
            <a:prstGeom prst="wedgeRoundRectCallout">
              <a:avLst>
                <a:gd name="adj1" fmla="val 46038"/>
                <a:gd name="adj2" fmla="val 67412"/>
                <a:gd name="adj3" fmla="val 16667"/>
              </a:avLst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4B4E89D-C98E-4C68-A24D-5B6A60F77E41}"/>
                </a:ext>
              </a:extLst>
            </p:cNvPr>
            <p:cNvSpPr/>
            <p:nvPr/>
          </p:nvSpPr>
          <p:spPr>
            <a:xfrm>
              <a:off x="901960" y="2387189"/>
              <a:ext cx="2231572" cy="764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/>
                <a:t>With step by step instructions and nutritional information, CookWhatAh will be the only “cookbook” you will ever need.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4A35632-2F44-49AF-BC37-292330B233C9}"/>
                </a:ext>
              </a:extLst>
            </p:cNvPr>
            <p:cNvGrpSpPr/>
            <p:nvPr/>
          </p:nvGrpSpPr>
          <p:grpSpPr>
            <a:xfrm>
              <a:off x="2399181" y="3078424"/>
              <a:ext cx="734350" cy="215444"/>
              <a:chOff x="2399181" y="2148052"/>
              <a:chExt cx="734350" cy="215444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C65C12F-A426-4572-8987-E6C676D2A17C}"/>
                  </a:ext>
                </a:extLst>
              </p:cNvPr>
              <p:cNvGrpSpPr/>
              <p:nvPr/>
            </p:nvGrpSpPr>
            <p:grpSpPr>
              <a:xfrm>
                <a:off x="2399181" y="2148052"/>
                <a:ext cx="734350" cy="215444"/>
                <a:chOff x="2399181" y="2148052"/>
                <a:chExt cx="734350" cy="215444"/>
              </a:xfrm>
            </p:grpSpPr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7FE2E77B-F5D0-4FC9-8EE3-DA4DA7B05848}"/>
                    </a:ext>
                  </a:extLst>
                </p:cNvPr>
                <p:cNvSpPr txBox="1"/>
                <p:nvPr/>
              </p:nvSpPr>
              <p:spPr>
                <a:xfrm>
                  <a:off x="2399181" y="2148052"/>
                  <a:ext cx="58702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800" dirty="0">
                      <a:solidFill>
                        <a:srgbClr val="2D4513"/>
                      </a:solidFill>
                    </a:rPr>
                    <a:t>11:11 AM</a:t>
                  </a:r>
                  <a:endParaRPr lang="en-SG" sz="400" dirty="0">
                    <a:solidFill>
                      <a:srgbClr val="2D4513"/>
                    </a:solidFill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E005D3D4-7531-4D64-9EBE-E1104237DC8D}"/>
                    </a:ext>
                  </a:extLst>
                </p:cNvPr>
                <p:cNvSpPr/>
                <p:nvPr/>
              </p:nvSpPr>
              <p:spPr>
                <a:xfrm>
                  <a:off x="2807801" y="2185362"/>
                  <a:ext cx="32573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SG" sz="400" dirty="0">
                      <a:solidFill>
                        <a:srgbClr val="2D4513"/>
                      </a:solidFill>
                    </a:rPr>
                    <a:t>✔</a:t>
                  </a:r>
                </a:p>
              </p:txBody>
            </p: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CCB6A39-28D1-4D26-8006-BA49563D8006}"/>
                  </a:ext>
                </a:extLst>
              </p:cNvPr>
              <p:cNvSpPr/>
              <p:nvPr/>
            </p:nvSpPr>
            <p:spPr>
              <a:xfrm>
                <a:off x="2862782" y="2185362"/>
                <a:ext cx="255198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400" dirty="0">
                    <a:solidFill>
                      <a:srgbClr val="2D4513"/>
                    </a:solidFill>
                  </a:rPr>
                  <a:t>✔</a:t>
                </a: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CEC7B5F-4397-4CBD-BCD8-0CBFA5B7F6B1}"/>
              </a:ext>
            </a:extLst>
          </p:cNvPr>
          <p:cNvGrpSpPr/>
          <p:nvPr/>
        </p:nvGrpSpPr>
        <p:grpSpPr>
          <a:xfrm>
            <a:off x="4986438" y="4261387"/>
            <a:ext cx="2231572" cy="946760"/>
            <a:chOff x="901960" y="2380862"/>
            <a:chExt cx="2231572" cy="921425"/>
          </a:xfrm>
        </p:grpSpPr>
        <p:sp>
          <p:nvSpPr>
            <p:cNvPr id="116" name="Speech Bubble: Rectangle with Corners Rounded 115">
              <a:extLst>
                <a:ext uri="{FF2B5EF4-FFF2-40B4-BE49-F238E27FC236}">
                  <a16:creationId xmlns:a16="http://schemas.microsoft.com/office/drawing/2014/main" id="{8AC26911-9BB8-4E0D-BEF0-A5BE4CEA20BA}"/>
                </a:ext>
              </a:extLst>
            </p:cNvPr>
            <p:cNvSpPr/>
            <p:nvPr/>
          </p:nvSpPr>
          <p:spPr>
            <a:xfrm>
              <a:off x="906625" y="2380862"/>
              <a:ext cx="2211355" cy="910723"/>
            </a:xfrm>
            <a:prstGeom prst="wedgeRoundRectCallout">
              <a:avLst>
                <a:gd name="adj1" fmla="val 46038"/>
                <a:gd name="adj2" fmla="val 67412"/>
                <a:gd name="adj3" fmla="val 16667"/>
              </a:avLst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9F5F7C3-951F-4B7E-8BED-3F1D9A3B7052}"/>
                </a:ext>
              </a:extLst>
            </p:cNvPr>
            <p:cNvSpPr/>
            <p:nvPr/>
          </p:nvSpPr>
          <p:spPr>
            <a:xfrm>
              <a:off x="901960" y="2387187"/>
              <a:ext cx="2231572" cy="8087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/>
                <a:t>For the adventurous, add a dash of </a:t>
              </a:r>
              <a:r>
                <a:rPr lang="en-SG" sz="1200" b="1" i="1" dirty="0"/>
                <a:t>Sesame Oil</a:t>
              </a:r>
              <a:r>
                <a:rPr lang="en-SG" sz="1200" dirty="0"/>
                <a:t> to elevate the recommended </a:t>
              </a:r>
              <a:r>
                <a:rPr lang="en-SG" sz="1200" b="1" i="1" dirty="0"/>
                <a:t>Chinese Orange Chicken</a:t>
              </a:r>
              <a:r>
                <a:rPr lang="en-SG" sz="1200" dirty="0"/>
                <a:t> Recipe </a:t>
              </a:r>
              <a:endParaRPr lang="en-SG" sz="1200" b="1" i="1" dirty="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6810C3E-6A65-4B97-A661-80C877B9F9CE}"/>
                </a:ext>
              </a:extLst>
            </p:cNvPr>
            <p:cNvGrpSpPr/>
            <p:nvPr/>
          </p:nvGrpSpPr>
          <p:grpSpPr>
            <a:xfrm>
              <a:off x="2399181" y="3086843"/>
              <a:ext cx="734350" cy="215444"/>
              <a:chOff x="2399181" y="2156471"/>
              <a:chExt cx="734350" cy="215444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B77FD7A-7468-4BCD-964A-E67DE0B15835}"/>
                  </a:ext>
                </a:extLst>
              </p:cNvPr>
              <p:cNvGrpSpPr/>
              <p:nvPr/>
            </p:nvGrpSpPr>
            <p:grpSpPr>
              <a:xfrm>
                <a:off x="2399181" y="2156471"/>
                <a:ext cx="734350" cy="215444"/>
                <a:chOff x="2399181" y="2156471"/>
                <a:chExt cx="734350" cy="215444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5C0077F-C996-43D2-BFEC-FB1BEC47B83C}"/>
                    </a:ext>
                  </a:extLst>
                </p:cNvPr>
                <p:cNvSpPr txBox="1"/>
                <p:nvPr/>
              </p:nvSpPr>
              <p:spPr>
                <a:xfrm>
                  <a:off x="2399181" y="2156471"/>
                  <a:ext cx="58702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800" dirty="0">
                      <a:solidFill>
                        <a:srgbClr val="2D4513"/>
                      </a:solidFill>
                    </a:rPr>
                    <a:t>11:11 AM</a:t>
                  </a:r>
                  <a:endParaRPr lang="en-SG" sz="400" dirty="0">
                    <a:solidFill>
                      <a:srgbClr val="2D4513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2465F56F-F44B-4294-B5E5-DD1E61A266E5}"/>
                    </a:ext>
                  </a:extLst>
                </p:cNvPr>
                <p:cNvSpPr/>
                <p:nvPr/>
              </p:nvSpPr>
              <p:spPr>
                <a:xfrm>
                  <a:off x="2807801" y="2193799"/>
                  <a:ext cx="32573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SG" sz="400" dirty="0">
                      <a:solidFill>
                        <a:srgbClr val="2D4513"/>
                      </a:solidFill>
                    </a:rPr>
                    <a:t>✔</a:t>
                  </a:r>
                </a:p>
              </p:txBody>
            </p:sp>
          </p:grp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55CFCFE-42C4-4DD7-85F5-0A1BD29CE91B}"/>
                  </a:ext>
                </a:extLst>
              </p:cNvPr>
              <p:cNvSpPr/>
              <p:nvPr/>
            </p:nvSpPr>
            <p:spPr>
              <a:xfrm>
                <a:off x="2862782" y="2193799"/>
                <a:ext cx="255198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400" dirty="0">
                    <a:solidFill>
                      <a:srgbClr val="2D4513"/>
                    </a:solidFill>
                  </a:rPr>
                  <a:t>✔</a:t>
                </a: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F79B144-63DA-46D7-9CA3-42975CBA4B87}"/>
              </a:ext>
            </a:extLst>
          </p:cNvPr>
          <p:cNvGrpSpPr/>
          <p:nvPr/>
        </p:nvGrpSpPr>
        <p:grpSpPr>
          <a:xfrm>
            <a:off x="8987801" y="4393730"/>
            <a:ext cx="2231572" cy="762612"/>
            <a:chOff x="901960" y="2380862"/>
            <a:chExt cx="2231572" cy="742205"/>
          </a:xfrm>
        </p:grpSpPr>
        <p:sp>
          <p:nvSpPr>
            <p:cNvPr id="132" name="Speech Bubble: Rectangle with Corners Rounded 131">
              <a:extLst>
                <a:ext uri="{FF2B5EF4-FFF2-40B4-BE49-F238E27FC236}">
                  <a16:creationId xmlns:a16="http://schemas.microsoft.com/office/drawing/2014/main" id="{2FD4039C-8CDD-4FC6-B99D-5DEF40B0C199}"/>
                </a:ext>
              </a:extLst>
            </p:cNvPr>
            <p:cNvSpPr/>
            <p:nvPr/>
          </p:nvSpPr>
          <p:spPr>
            <a:xfrm>
              <a:off x="906625" y="2380862"/>
              <a:ext cx="2211355" cy="727788"/>
            </a:xfrm>
            <a:prstGeom prst="wedgeRoundRectCallout">
              <a:avLst>
                <a:gd name="adj1" fmla="val 46038"/>
                <a:gd name="adj2" fmla="val 67412"/>
                <a:gd name="adj3" fmla="val 16667"/>
              </a:avLst>
            </a:prstGeom>
            <a:solidFill>
              <a:srgbClr val="92D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605AF91-6848-439A-AFE8-191273B1F1A7}"/>
                </a:ext>
              </a:extLst>
            </p:cNvPr>
            <p:cNvSpPr/>
            <p:nvPr/>
          </p:nvSpPr>
          <p:spPr>
            <a:xfrm>
              <a:off x="901960" y="2387187"/>
              <a:ext cx="2231572" cy="629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1200" dirty="0"/>
                <a:t>For detailed instructions, please visit </a:t>
              </a:r>
              <a:r>
                <a:rPr lang="en-SG" sz="1200" i="1" u="sng" dirty="0">
                  <a:solidFill>
                    <a:schemeClr val="accent5">
                      <a:lumMod val="50000"/>
                    </a:schemeClr>
                  </a:solidFill>
                </a:rPr>
                <a:t>https://recipe/Chinese-Orange-Chicken</a:t>
              </a:r>
              <a:endParaRPr lang="en-SG" sz="1200" b="1" i="1" u="sng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9319E2C-EE48-4D57-85AE-F1ADB41BD8E7}"/>
                </a:ext>
              </a:extLst>
            </p:cNvPr>
            <p:cNvGrpSpPr/>
            <p:nvPr/>
          </p:nvGrpSpPr>
          <p:grpSpPr>
            <a:xfrm>
              <a:off x="2399181" y="2907623"/>
              <a:ext cx="734350" cy="215444"/>
              <a:chOff x="2399181" y="1977251"/>
              <a:chExt cx="734350" cy="215444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3E0C0E2D-C62E-46E4-9F2B-0CAF6A1B0CF9}"/>
                  </a:ext>
                </a:extLst>
              </p:cNvPr>
              <p:cNvGrpSpPr/>
              <p:nvPr/>
            </p:nvGrpSpPr>
            <p:grpSpPr>
              <a:xfrm>
                <a:off x="2399181" y="1977251"/>
                <a:ext cx="734350" cy="215444"/>
                <a:chOff x="2399181" y="1977251"/>
                <a:chExt cx="734350" cy="215444"/>
              </a:xfrm>
            </p:grpSpPr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7B98E7D9-DA57-4805-88C0-2699F248BFC2}"/>
                    </a:ext>
                  </a:extLst>
                </p:cNvPr>
                <p:cNvSpPr txBox="1"/>
                <p:nvPr/>
              </p:nvSpPr>
              <p:spPr>
                <a:xfrm>
                  <a:off x="2399181" y="1977251"/>
                  <a:ext cx="58702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800" dirty="0">
                      <a:solidFill>
                        <a:srgbClr val="2D4513"/>
                      </a:solidFill>
                    </a:rPr>
                    <a:t>11:11 AM</a:t>
                  </a:r>
                  <a:endParaRPr lang="en-SG" sz="400" dirty="0">
                    <a:solidFill>
                      <a:srgbClr val="2D4513"/>
                    </a:solidFill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4132841F-E128-43CB-A9C2-4382D0B9A6EA}"/>
                    </a:ext>
                  </a:extLst>
                </p:cNvPr>
                <p:cNvSpPr/>
                <p:nvPr/>
              </p:nvSpPr>
              <p:spPr>
                <a:xfrm>
                  <a:off x="2807801" y="2014575"/>
                  <a:ext cx="32573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SG" sz="400" dirty="0">
                      <a:solidFill>
                        <a:srgbClr val="2D4513"/>
                      </a:solidFill>
                    </a:rPr>
                    <a:t>✔</a:t>
                  </a:r>
                </a:p>
              </p:txBody>
            </p:sp>
          </p:grp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A807C36-C5F8-471F-B731-7B230BA8DC12}"/>
                  </a:ext>
                </a:extLst>
              </p:cNvPr>
              <p:cNvSpPr/>
              <p:nvPr/>
            </p:nvSpPr>
            <p:spPr>
              <a:xfrm>
                <a:off x="2862782" y="2014575"/>
                <a:ext cx="255198" cy="153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400" dirty="0">
                    <a:solidFill>
                      <a:srgbClr val="2D4513"/>
                    </a:solidFill>
                  </a:rPr>
                  <a:t>✔</a:t>
                </a:r>
              </a:p>
            </p:txBody>
          </p:sp>
        </p:grp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C45480D0-977D-44BA-ADF3-781692A2D6FF}"/>
              </a:ext>
            </a:extLst>
          </p:cNvPr>
          <p:cNvSpPr txBox="1"/>
          <p:nvPr/>
        </p:nvSpPr>
        <p:spPr>
          <a:xfrm>
            <a:off x="7439851" y="6577942"/>
            <a:ext cx="47195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solidFill>
                  <a:schemeClr val="bg1">
                    <a:lumMod val="65000"/>
                  </a:schemeClr>
                </a:solidFill>
              </a:rPr>
              <a:t>https://www.freepik.com/premium-vector/telegram-start-screen-concept-vector-background_4319339.htm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4C86554-0AB5-4C99-B80A-D12ACD1E09E5}"/>
              </a:ext>
            </a:extLst>
          </p:cNvPr>
          <p:cNvSpPr txBox="1"/>
          <p:nvPr/>
        </p:nvSpPr>
        <p:spPr>
          <a:xfrm>
            <a:off x="597160" y="251927"/>
            <a:ext cx="187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Value Proposition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FB4B6F23-01B7-4AD2-A3A6-A30EBC4B6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2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17"/>
    </mc:Choice>
    <mc:Fallback xmlns="">
      <p:transition spd="slow" advTm="57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8A3820-8CEF-4369-BF74-C1DB37B00571}"/>
              </a:ext>
            </a:extLst>
          </p:cNvPr>
          <p:cNvSpPr/>
          <p:nvPr/>
        </p:nvSpPr>
        <p:spPr>
          <a:xfrm>
            <a:off x="4806950" y="1698696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Deep Learning Model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87C3F07-6CED-4B0C-AE06-75CC39A32982}"/>
              </a:ext>
            </a:extLst>
          </p:cNvPr>
          <p:cNvSpPr/>
          <p:nvPr/>
        </p:nvSpPr>
        <p:spPr>
          <a:xfrm>
            <a:off x="1358900" y="1698696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Bing/Google search image Scrapping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5237687-CF8D-48A3-BBB0-382ED123803C}"/>
              </a:ext>
            </a:extLst>
          </p:cNvPr>
          <p:cNvSpPr/>
          <p:nvPr/>
        </p:nvSpPr>
        <p:spPr>
          <a:xfrm>
            <a:off x="1365251" y="4187896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Yummly</a:t>
            </a:r>
            <a:r>
              <a:rPr lang="en-SG" dirty="0"/>
              <a:t> Recipe Scrapping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78C0F-5A65-4866-B4DE-C89D7525D7D8}"/>
              </a:ext>
            </a:extLst>
          </p:cNvPr>
          <p:cNvSpPr txBox="1"/>
          <p:nvPr/>
        </p:nvSpPr>
        <p:spPr>
          <a:xfrm>
            <a:off x="1193814" y="652037"/>
            <a:ext cx="212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Data Gathering &amp; Pre-processing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9746EC7-BB60-4433-B25F-4AF66D11E6D1}"/>
              </a:ext>
            </a:extLst>
          </p:cNvPr>
          <p:cNvSpPr txBox="1"/>
          <p:nvPr/>
        </p:nvSpPr>
        <p:spPr>
          <a:xfrm>
            <a:off x="4692650" y="785481"/>
            <a:ext cx="212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Model Training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EA84136-6FF1-4BB0-A117-B9ABCC149B27}"/>
              </a:ext>
            </a:extLst>
          </p:cNvPr>
          <p:cNvSpPr txBox="1"/>
          <p:nvPr/>
        </p:nvSpPr>
        <p:spPr>
          <a:xfrm>
            <a:off x="8772513" y="756216"/>
            <a:ext cx="212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Consumer Journey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2CEC4C-4B26-49C5-991B-373C184CDE1B}"/>
              </a:ext>
            </a:extLst>
          </p:cNvPr>
          <p:cNvCxnSpPr/>
          <p:nvPr/>
        </p:nvCxnSpPr>
        <p:spPr>
          <a:xfrm>
            <a:off x="3937000" y="527734"/>
            <a:ext cx="0" cy="58095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AE6C560-3305-4899-9E1B-07D4E55F723E}"/>
              </a:ext>
            </a:extLst>
          </p:cNvPr>
          <p:cNvCxnSpPr/>
          <p:nvPr/>
        </p:nvCxnSpPr>
        <p:spPr>
          <a:xfrm>
            <a:off x="7747000" y="524217"/>
            <a:ext cx="0" cy="58095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71F617-B0DB-4E3A-B1F8-F53B12EDB39C}"/>
              </a:ext>
            </a:extLst>
          </p:cNvPr>
          <p:cNvSpPr txBox="1"/>
          <p:nvPr/>
        </p:nvSpPr>
        <p:spPr>
          <a:xfrm rot="16200000">
            <a:off x="-413491" y="2101336"/>
            <a:ext cx="190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Image recognition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772CE7E-00A4-467D-A723-D1F22368FAE8}"/>
              </a:ext>
            </a:extLst>
          </p:cNvPr>
          <p:cNvSpPr txBox="1"/>
          <p:nvPr/>
        </p:nvSpPr>
        <p:spPr>
          <a:xfrm rot="16200000">
            <a:off x="-917471" y="4806434"/>
            <a:ext cx="29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Ingredient Recommendation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E552B8-28BF-4B87-AC8C-E538A0C1D507}"/>
              </a:ext>
            </a:extLst>
          </p:cNvPr>
          <p:cNvCxnSpPr/>
          <p:nvPr/>
        </p:nvCxnSpPr>
        <p:spPr>
          <a:xfrm>
            <a:off x="3638550" y="2270196"/>
            <a:ext cx="5969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955FE3B-98E7-4997-AEC6-E0AD440927CA}"/>
              </a:ext>
            </a:extLst>
          </p:cNvPr>
          <p:cNvCxnSpPr/>
          <p:nvPr/>
        </p:nvCxnSpPr>
        <p:spPr>
          <a:xfrm>
            <a:off x="3638550" y="4822896"/>
            <a:ext cx="5969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032C6C-CC22-46BF-BF87-1C908717F332}"/>
              </a:ext>
            </a:extLst>
          </p:cNvPr>
          <p:cNvSpPr txBox="1"/>
          <p:nvPr/>
        </p:nvSpPr>
        <p:spPr>
          <a:xfrm>
            <a:off x="4235450" y="2863635"/>
            <a:ext cx="3463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Model: </a:t>
            </a:r>
            <a:r>
              <a:rPr lang="en-SG" sz="1200" dirty="0"/>
              <a:t>Image recognition model with ~25 classes</a:t>
            </a:r>
            <a:endParaRPr lang="en-SG" sz="1200" b="1" dirty="0"/>
          </a:p>
          <a:p>
            <a:r>
              <a:rPr lang="en-SG" sz="1200" b="1" dirty="0"/>
              <a:t>Training Data: </a:t>
            </a:r>
            <a:r>
              <a:rPr lang="en-SG" sz="1200" dirty="0"/>
              <a:t>Images of ingredients</a:t>
            </a:r>
          </a:p>
          <a:p>
            <a:r>
              <a:rPr lang="en-SG" sz="1200" b="1" dirty="0"/>
              <a:t>Target: </a:t>
            </a:r>
            <a:r>
              <a:rPr lang="en-SG" sz="1200" dirty="0"/>
              <a:t>Classes of ingredients</a:t>
            </a:r>
          </a:p>
          <a:p>
            <a:r>
              <a:rPr lang="en-SG" sz="1200" b="1" dirty="0"/>
              <a:t>Feature Selection: </a:t>
            </a:r>
            <a:r>
              <a:rPr lang="en-SG" sz="1200" dirty="0"/>
              <a:t>2D Convolution with 3 channels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AB8F740-AAE1-4560-ACB4-98380BCC594F}"/>
              </a:ext>
            </a:extLst>
          </p:cNvPr>
          <p:cNvSpPr/>
          <p:nvPr/>
        </p:nvSpPr>
        <p:spPr>
          <a:xfrm>
            <a:off x="4806949" y="4251396"/>
            <a:ext cx="1835897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Machine Learning Recommendation Model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56041E1-2AA4-4C69-96A6-DDD6DF8B7E1F}"/>
              </a:ext>
            </a:extLst>
          </p:cNvPr>
          <p:cNvSpPr txBox="1"/>
          <p:nvPr/>
        </p:nvSpPr>
        <p:spPr>
          <a:xfrm>
            <a:off x="1270000" y="5330896"/>
            <a:ext cx="196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Recipes from </a:t>
            </a:r>
            <a:r>
              <a:rPr lang="en-SG" sz="1200" dirty="0" err="1"/>
              <a:t>Yummly</a:t>
            </a:r>
            <a:r>
              <a:rPr lang="en-SG" sz="1200" dirty="0"/>
              <a:t> are scrapped for their ingredient list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9F0B055-020E-4617-B3A4-D69B510BD60D}"/>
              </a:ext>
            </a:extLst>
          </p:cNvPr>
          <p:cNvSpPr txBox="1"/>
          <p:nvPr/>
        </p:nvSpPr>
        <p:spPr>
          <a:xfrm>
            <a:off x="1358900" y="2879448"/>
            <a:ext cx="181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Bing and Google search are used to search specific ingredients and download the images.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AE17AD-26DB-4464-9A67-845DDA76B2CA}"/>
              </a:ext>
            </a:extLst>
          </p:cNvPr>
          <p:cNvSpPr/>
          <p:nvPr/>
        </p:nvSpPr>
        <p:spPr>
          <a:xfrm>
            <a:off x="8651546" y="2534022"/>
            <a:ext cx="1746217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Detection of classes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22B47B-F96B-4817-8697-9B03C4AE05C7}"/>
              </a:ext>
            </a:extLst>
          </p:cNvPr>
          <p:cNvSpPr txBox="1"/>
          <p:nvPr/>
        </p:nvSpPr>
        <p:spPr>
          <a:xfrm>
            <a:off x="4117997" y="5428779"/>
            <a:ext cx="3581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Model:</a:t>
            </a:r>
            <a:r>
              <a:rPr lang="en-SG" sz="1200" dirty="0"/>
              <a:t> Additional Ingredient Recommendation System based on current ingredients</a:t>
            </a:r>
            <a:endParaRPr lang="en-SG" sz="1200" b="1" dirty="0"/>
          </a:p>
          <a:p>
            <a:r>
              <a:rPr lang="en-SG" sz="1200" b="1" dirty="0"/>
              <a:t>Training Data: </a:t>
            </a:r>
            <a:r>
              <a:rPr lang="en-SG" sz="1200" dirty="0"/>
              <a:t>All Ingredients from a recipe less 1</a:t>
            </a:r>
            <a:endParaRPr lang="en-SG" sz="1200" b="1" dirty="0"/>
          </a:p>
          <a:p>
            <a:r>
              <a:rPr lang="en-SG" sz="1200" b="1" dirty="0"/>
              <a:t>Target: </a:t>
            </a:r>
            <a:r>
              <a:rPr lang="en-SG" sz="1200" dirty="0"/>
              <a:t>The missing ingredient</a:t>
            </a:r>
          </a:p>
          <a:p>
            <a:r>
              <a:rPr lang="en-SG" sz="1200" b="1" dirty="0"/>
              <a:t>Pre-work:</a:t>
            </a:r>
            <a:r>
              <a:rPr lang="en-SG" sz="1200" dirty="0"/>
              <a:t> Cleaning of ingredients and one-hot encoding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B6A4E90-CE6B-4872-BD49-DB0309003CD1}"/>
              </a:ext>
            </a:extLst>
          </p:cNvPr>
          <p:cNvSpPr/>
          <p:nvPr/>
        </p:nvSpPr>
        <p:spPr>
          <a:xfrm>
            <a:off x="8670598" y="5035041"/>
            <a:ext cx="1727165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Additional Ingredient Recommendation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A347AB0-4D32-4312-ADB0-1406DCEF80D6}"/>
              </a:ext>
            </a:extLst>
          </p:cNvPr>
          <p:cNvSpPr/>
          <p:nvPr/>
        </p:nvSpPr>
        <p:spPr>
          <a:xfrm>
            <a:off x="8670598" y="1307148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Images from user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2AB5FA8-D31F-461E-A9DD-AB03DEB51D08}"/>
              </a:ext>
            </a:extLst>
          </p:cNvPr>
          <p:cNvSpPr/>
          <p:nvPr/>
        </p:nvSpPr>
        <p:spPr>
          <a:xfrm>
            <a:off x="8680123" y="3760897"/>
            <a:ext cx="1727165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Recipe recommendation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6ED315C-98CB-4FB5-85DE-7C988A248D51}"/>
              </a:ext>
            </a:extLst>
          </p:cNvPr>
          <p:cNvCxnSpPr>
            <a:cxnSpLocks/>
          </p:cNvCxnSpPr>
          <p:nvPr/>
        </p:nvCxnSpPr>
        <p:spPr>
          <a:xfrm>
            <a:off x="7242172" y="2270196"/>
            <a:ext cx="1012829" cy="658757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8EFAAB20-EFBE-4E51-9FAA-8238F5B07A97}"/>
              </a:ext>
            </a:extLst>
          </p:cNvPr>
          <p:cNvCxnSpPr>
            <a:cxnSpLocks/>
          </p:cNvCxnSpPr>
          <p:nvPr/>
        </p:nvCxnSpPr>
        <p:spPr>
          <a:xfrm>
            <a:off x="7223542" y="4801690"/>
            <a:ext cx="1012829" cy="658757"/>
          </a:xfrm>
          <a:prstGeom prst="bent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511562-F79B-4792-A634-13B7ECA22126}"/>
              </a:ext>
            </a:extLst>
          </p:cNvPr>
          <p:cNvCxnSpPr/>
          <p:nvPr/>
        </p:nvCxnSpPr>
        <p:spPr>
          <a:xfrm>
            <a:off x="9524654" y="227019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7732270-30B6-4E6B-80D1-7230B5DA53BD}"/>
              </a:ext>
            </a:extLst>
          </p:cNvPr>
          <p:cNvCxnSpPr/>
          <p:nvPr/>
        </p:nvCxnSpPr>
        <p:spPr>
          <a:xfrm>
            <a:off x="9550054" y="348939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5764F71-D240-4744-A82C-E928EB22A273}"/>
              </a:ext>
            </a:extLst>
          </p:cNvPr>
          <p:cNvCxnSpPr/>
          <p:nvPr/>
        </p:nvCxnSpPr>
        <p:spPr>
          <a:xfrm>
            <a:off x="9575454" y="473399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vocado">
            <a:extLst>
              <a:ext uri="{FF2B5EF4-FFF2-40B4-BE49-F238E27FC236}">
                <a16:creationId xmlns:a16="http://schemas.microsoft.com/office/drawing/2014/main" id="{04E06EB8-622A-4FF4-B353-653696FD8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7704" y="2525909"/>
            <a:ext cx="871365" cy="871365"/>
          </a:xfrm>
          <a:prstGeom prst="rect">
            <a:avLst/>
          </a:prstGeom>
        </p:spPr>
      </p:pic>
      <p:pic>
        <p:nvPicPr>
          <p:cNvPr id="13" name="Graphic 12" descr="List RTL">
            <a:extLst>
              <a:ext uri="{FF2B5EF4-FFF2-40B4-BE49-F238E27FC236}">
                <a16:creationId xmlns:a16="http://schemas.microsoft.com/office/drawing/2014/main" id="{283FF3E9-365E-4547-88DB-11CCEA976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0543" y="3753899"/>
            <a:ext cx="870250" cy="870250"/>
          </a:xfrm>
          <a:prstGeom prst="rect">
            <a:avLst/>
          </a:prstGeom>
        </p:spPr>
      </p:pic>
      <p:pic>
        <p:nvPicPr>
          <p:cNvPr id="17" name="Graphic 16" descr="Images">
            <a:extLst>
              <a:ext uri="{FF2B5EF4-FFF2-40B4-BE49-F238E27FC236}">
                <a16:creationId xmlns:a16="http://schemas.microsoft.com/office/drawing/2014/main" id="{C4F2A40E-741C-496B-9697-03E952B51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0544" y="1285652"/>
            <a:ext cx="870243" cy="870243"/>
          </a:xfrm>
          <a:prstGeom prst="rect">
            <a:avLst/>
          </a:prstGeom>
        </p:spPr>
      </p:pic>
      <p:pic>
        <p:nvPicPr>
          <p:cNvPr id="23" name="Graphic 22" descr="Chef">
            <a:extLst>
              <a:ext uri="{FF2B5EF4-FFF2-40B4-BE49-F238E27FC236}">
                <a16:creationId xmlns:a16="http://schemas.microsoft.com/office/drawing/2014/main" id="{FDFEF1B4-A641-4EB1-8370-0F20E40E58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10543" y="5094193"/>
            <a:ext cx="870243" cy="87024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E2A85EA-50B0-46A9-B443-FEE516AABB29}"/>
              </a:ext>
            </a:extLst>
          </p:cNvPr>
          <p:cNvSpPr txBox="1"/>
          <p:nvPr/>
        </p:nvSpPr>
        <p:spPr>
          <a:xfrm>
            <a:off x="597160" y="251927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System Architecture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6C6A50E-2DED-4133-97F9-2F630A77A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53"/>
    </mc:Choice>
    <mc:Fallback xmlns="">
      <p:transition spd="slow" advTm="130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44" x="4279900" y="3670300"/>
          <p14:tracePt t="4055" x="4286250" y="3689350"/>
          <p14:tracePt t="4060" x="4292600" y="3689350"/>
          <p14:tracePt t="4071" x="4305300" y="3695700"/>
          <p14:tracePt t="4081" x="4311650" y="3695700"/>
          <p14:tracePt t="4098" x="4318000" y="3676650"/>
          <p14:tracePt t="4373" x="4324350" y="3676650"/>
          <p14:tracePt t="4377" x="4324350" y="3683000"/>
          <p14:tracePt t="4393" x="4330700" y="3695700"/>
          <p14:tracePt t="4404" x="4330700" y="3702050"/>
          <p14:tracePt t="4420" x="4343400" y="3721100"/>
          <p14:tracePt t="4437" x="4368800" y="3752850"/>
          <p14:tracePt t="4454" x="4400550" y="3778250"/>
          <p14:tracePt t="4471" x="4432300" y="3790950"/>
          <p14:tracePt t="4487" x="4508500" y="3822700"/>
          <p14:tracePt t="4504" x="4692650" y="3848100"/>
          <p14:tracePt t="4521" x="4845050" y="3854450"/>
          <p14:tracePt t="4537" x="4959350" y="3860800"/>
          <p14:tracePt t="4554" x="5067300" y="3873500"/>
          <p14:tracePt t="4571" x="5105400" y="3879850"/>
          <p14:tracePt t="4587" x="5149850" y="3892550"/>
          <p14:tracePt t="4604" x="5181600" y="3892550"/>
          <p14:tracePt t="4621" x="5207000" y="3892550"/>
          <p14:tracePt t="4637" x="5213350" y="3898900"/>
          <p14:tracePt t="4654" x="5232400" y="3911600"/>
          <p14:tracePt t="4671" x="5251450" y="3917950"/>
          <p14:tracePt t="4687" x="5295900" y="3937000"/>
          <p14:tracePt t="4704" x="5391150" y="3943350"/>
          <p14:tracePt t="4721" x="5454650" y="3949700"/>
          <p14:tracePt t="4737" x="5467350" y="3949700"/>
          <p14:tracePt t="4754" x="5473700" y="3949700"/>
          <p14:tracePt t="5593" x="5480050" y="3949700"/>
          <p14:tracePt t="5599" x="5486400" y="3956050"/>
          <p14:tracePt t="5609" x="5511800" y="3962400"/>
          <p14:tracePt t="5619" x="5613400" y="3962400"/>
          <p14:tracePt t="5632" x="5721350" y="3962400"/>
          <p14:tracePt t="5649" x="5899150" y="3962400"/>
          <p14:tracePt t="5666" x="6134100" y="3956050"/>
          <p14:tracePt t="5682" x="6330950" y="3956050"/>
          <p14:tracePt t="5699" x="6661150" y="3962400"/>
          <p14:tracePt t="5722" x="6883400" y="3968750"/>
          <p14:tracePt t="5738" x="7175500" y="3975100"/>
          <p14:tracePt t="5755" x="7334250" y="3981450"/>
          <p14:tracePt t="5772" x="7562850" y="3981450"/>
          <p14:tracePt t="5789" x="7829550" y="3981450"/>
          <p14:tracePt t="5805" x="8007350" y="3981450"/>
          <p14:tracePt t="5822" x="8121650" y="3981450"/>
          <p14:tracePt t="5839" x="8134350" y="3981450"/>
          <p14:tracePt t="5881" x="8140700" y="3981450"/>
          <p14:tracePt t="5890" x="8153400" y="3994150"/>
          <p14:tracePt t="5905" x="8178800" y="4000500"/>
          <p14:tracePt t="5922" x="8229600" y="4000500"/>
          <p14:tracePt t="5939" x="8255000" y="4000500"/>
          <p14:tracePt t="5955" x="8305800" y="4000500"/>
          <p14:tracePt t="5972" x="8369300" y="4000500"/>
          <p14:tracePt t="5989" x="8401050" y="4000500"/>
          <p14:tracePt t="6496" x="8401050" y="3987800"/>
          <p14:tracePt t="6501" x="8401050" y="3943350"/>
          <p14:tracePt t="6511" x="8401050" y="3873500"/>
          <p14:tracePt t="6521" x="8394700" y="3721100"/>
          <p14:tracePt t="6533" x="8388350" y="3676650"/>
          <p14:tracePt t="6550" x="8362950" y="3409950"/>
          <p14:tracePt t="6567" x="8305800" y="2895600"/>
          <p14:tracePt t="6600" x="8293100" y="2578100"/>
          <p14:tracePt t="6617" x="8293100" y="2254250"/>
          <p14:tracePt t="6639" x="8293100" y="1993900"/>
          <p14:tracePt t="6656" x="8293100" y="1549400"/>
          <p14:tracePt t="6673" x="8293100" y="1371600"/>
          <p14:tracePt t="6689" x="8274050" y="1212850"/>
          <p14:tracePt t="6706" x="8255000" y="1085850"/>
          <p14:tracePt t="6723" x="8223250" y="920750"/>
          <p14:tracePt t="6740" x="8216900" y="812800"/>
          <p14:tracePt t="6756" x="8204200" y="641350"/>
          <p14:tracePt t="6773" x="8191500" y="412750"/>
          <p14:tracePt t="6790" x="8178800" y="241300"/>
          <p14:tracePt t="6806" x="8166100" y="165100"/>
          <p14:tracePt t="6823" x="8166100" y="158750"/>
          <p14:tracePt t="6885" x="8185150" y="165100"/>
          <p14:tracePt t="6889" x="8185150" y="171450"/>
          <p14:tracePt t="6899" x="8216900" y="190500"/>
          <p14:tracePt t="6906" x="8261350" y="215900"/>
          <p14:tracePt t="6923" x="8318500" y="241300"/>
          <p14:tracePt t="6940" x="8515350" y="292100"/>
          <p14:tracePt t="6956" x="9010650" y="330200"/>
          <p14:tracePt t="6973" x="9429750" y="330200"/>
          <p14:tracePt t="6990" x="9671050" y="342900"/>
          <p14:tracePt t="7006" x="10013950" y="374650"/>
          <p14:tracePt t="7023" x="10153650" y="393700"/>
          <p14:tracePt t="7040" x="10344150" y="425450"/>
          <p14:tracePt t="7056" x="10579100" y="450850"/>
          <p14:tracePt t="7073" x="10795000" y="476250"/>
          <p14:tracePt t="7090" x="11169650" y="482600"/>
          <p14:tracePt t="7107" x="11366500" y="488950"/>
          <p14:tracePt t="7123" x="11461750" y="495300"/>
          <p14:tracePt t="7140" x="11664950" y="495300"/>
          <p14:tracePt t="7157" x="11715750" y="495300"/>
          <p14:tracePt t="7173" x="11734800" y="495300"/>
          <p14:tracePt t="7289" x="11734800" y="514350"/>
          <p14:tracePt t="7293" x="11734800" y="539750"/>
          <p14:tracePt t="7307" x="11728450" y="635000"/>
          <p14:tracePt t="7323" x="11703050" y="882650"/>
          <p14:tracePt t="7340" x="11677650" y="1339850"/>
          <p14:tracePt t="7357" x="11677650" y="1835150"/>
          <p14:tracePt t="7373" x="11715750" y="2616200"/>
          <p14:tracePt t="7390" x="11747500" y="2990850"/>
          <p14:tracePt t="7407" x="11747500" y="3162300"/>
          <p14:tracePt t="7424" x="11766550" y="3543300"/>
          <p14:tracePt t="7440" x="11760200" y="4000500"/>
          <p14:tracePt t="7457" x="11709400" y="4349750"/>
          <p14:tracePt t="7474" x="11696700" y="4648200"/>
          <p14:tracePt t="7490" x="11696700" y="4991100"/>
          <p14:tracePt t="7507" x="11696700" y="5118100"/>
          <p14:tracePt t="7524" x="11690350" y="5302250"/>
          <p14:tracePt t="7540" x="11684000" y="5524500"/>
          <p14:tracePt t="7557" x="11684000" y="5683250"/>
          <p14:tracePt t="7574" x="11677650" y="5816600"/>
          <p14:tracePt t="7590" x="11677650" y="5873750"/>
          <p14:tracePt t="7607" x="11677650" y="5892800"/>
          <p14:tracePt t="7624" x="11684000" y="5937250"/>
          <p14:tracePt t="7640" x="11709400" y="6038850"/>
          <p14:tracePt t="7657" x="11734800" y="6102350"/>
          <p14:tracePt t="7674" x="11766550" y="6184900"/>
          <p14:tracePt t="7690" x="11791950" y="6273800"/>
          <p14:tracePt t="7707" x="11798300" y="6292850"/>
          <p14:tracePt t="7724" x="11798300" y="6311900"/>
          <p14:tracePt t="7740" x="11804650" y="6324600"/>
          <p14:tracePt t="7757" x="11804650" y="6330950"/>
          <p14:tracePt t="7791" x="11791950" y="6330950"/>
          <p14:tracePt t="7807" x="11709400" y="6305550"/>
          <p14:tracePt t="7824" x="11537950" y="6273800"/>
          <p14:tracePt t="7841" x="11303000" y="6267450"/>
          <p14:tracePt t="7857" x="10839450" y="6324600"/>
          <p14:tracePt t="7874" x="10382250" y="6407150"/>
          <p14:tracePt t="7891" x="10179050" y="6451600"/>
          <p14:tracePt t="7907" x="9791700" y="6515100"/>
          <p14:tracePt t="7924" x="9347200" y="6540500"/>
          <p14:tracePt t="7941" x="9017000" y="6553200"/>
          <p14:tracePt t="7957" x="8801100" y="6559550"/>
          <p14:tracePt t="7974" x="8578850" y="6559550"/>
          <p14:tracePt t="7991" x="8528050" y="6559550"/>
          <p14:tracePt t="8007" x="8470900" y="6559550"/>
          <p14:tracePt t="8024" x="8451850" y="6546850"/>
          <p14:tracePt t="8041" x="8432800" y="6540500"/>
          <p14:tracePt t="8057" x="8401050" y="6521450"/>
          <p14:tracePt t="8074" x="8337550" y="6489700"/>
          <p14:tracePt t="8091" x="8305800" y="6489700"/>
          <p14:tracePt t="8108" x="8229600" y="6489700"/>
          <p14:tracePt t="8124" x="8191500" y="6477000"/>
          <p14:tracePt t="8141" x="8185150" y="6477000"/>
          <p14:tracePt t="8190" x="8185150" y="6470650"/>
          <p14:tracePt t="8195" x="8185150" y="6457950"/>
          <p14:tracePt t="8208" x="8185150" y="6419850"/>
          <p14:tracePt t="8224" x="8172450" y="6292850"/>
          <p14:tracePt t="8241" x="8134350" y="6000750"/>
          <p14:tracePt t="8258" x="8064500" y="5232400"/>
          <p14:tracePt t="8274" x="8064500" y="4718050"/>
          <p14:tracePt t="8291" x="8083550" y="4165600"/>
          <p14:tracePt t="8308" x="8147050" y="3397250"/>
          <p14:tracePt t="8324" x="8166100" y="3067050"/>
          <p14:tracePt t="8341" x="8172450" y="2533650"/>
          <p14:tracePt t="8358" x="8172450" y="2089150"/>
          <p14:tracePt t="8374" x="8172450" y="1898650"/>
          <p14:tracePt t="8391" x="8172450" y="1549400"/>
          <p14:tracePt t="8408" x="8166100" y="1327150"/>
          <p14:tracePt t="8425" x="8140700" y="1174750"/>
          <p14:tracePt t="8441" x="8121650" y="1066800"/>
          <p14:tracePt t="8458" x="8115300" y="927100"/>
          <p14:tracePt t="8475" x="8115300" y="825500"/>
          <p14:tracePt t="8491" x="8115300" y="660400"/>
          <p14:tracePt t="8508" x="8115300" y="533400"/>
          <p14:tracePt t="8525" x="8115300" y="495300"/>
          <p14:tracePt t="8541" x="8115300" y="450850"/>
          <p14:tracePt t="8558" x="8121650" y="412750"/>
          <p14:tracePt t="8575" x="8128000" y="406400"/>
          <p14:tracePt t="8871" x="8128000" y="412750"/>
          <p14:tracePt t="8877" x="8128000" y="431800"/>
          <p14:tracePt t="8886" x="8128000" y="444500"/>
          <p14:tracePt t="8902" x="8134350" y="520700"/>
          <p14:tracePt t="8919" x="8134350" y="654050"/>
          <p14:tracePt t="8936" x="8140700" y="762000"/>
          <p14:tracePt t="8958" x="8159750" y="1060450"/>
          <p14:tracePt t="8975" x="8172450" y="1149350"/>
          <p14:tracePt t="8992" x="8178800" y="1238250"/>
          <p14:tracePt t="9008" x="8185150" y="1314450"/>
          <p14:tracePt t="9025" x="8185150" y="1371600"/>
          <p14:tracePt t="9042" x="8185150" y="1441450"/>
          <p14:tracePt t="9058" x="8185150" y="1447800"/>
          <p14:tracePt t="13023" x="8185150" y="1460500"/>
          <p14:tracePt t="13033" x="8185150" y="1479550"/>
          <p14:tracePt t="13044" x="8185150" y="1511300"/>
          <p14:tracePt t="13057" x="8185150" y="1530350"/>
          <p14:tracePt t="13073" x="8197850" y="1606550"/>
          <p14:tracePt t="13090" x="8210550" y="1682750"/>
          <p14:tracePt t="13107" x="8210550" y="1739900"/>
          <p14:tracePt t="13123" x="8210550" y="1771650"/>
          <p14:tracePt t="13140" x="8210550" y="1784350"/>
          <p14:tracePt t="13163" x="8210550" y="1797050"/>
          <p14:tracePt t="13164" x="8210550" y="1803400"/>
          <p14:tracePt t="13179" x="8210550" y="1809750"/>
          <p14:tracePt t="14203" x="8210550" y="1816100"/>
          <p14:tracePt t="14209" x="8216900" y="1822450"/>
          <p14:tracePt t="14219" x="8223250" y="1860550"/>
          <p14:tracePt t="14224" x="8223250" y="1911350"/>
          <p14:tracePt t="14241" x="8223250" y="1974850"/>
          <p14:tracePt t="14258" x="8235950" y="2095500"/>
          <p14:tracePt t="14274" x="8261350" y="2305050"/>
          <p14:tracePt t="14291" x="8293100" y="2425700"/>
          <p14:tracePt t="14308" x="8312150" y="2533650"/>
          <p14:tracePt t="14330" x="8331200" y="2660650"/>
          <p14:tracePt t="14347" x="8337550" y="2711450"/>
          <p14:tracePt t="14364" x="8337550" y="2724150"/>
          <p14:tracePt t="14380" x="8337550" y="2743200"/>
          <p14:tracePt t="14397" x="8337550" y="2755900"/>
          <p14:tracePt t="14571" x="8343900" y="2755900"/>
          <p14:tracePt t="14581" x="8356600" y="2736850"/>
          <p14:tracePt t="14587" x="8362950" y="2717800"/>
          <p14:tracePt t="14925" x="8356600" y="2717800"/>
          <p14:tracePt t="14945" x="8356600" y="2711450"/>
          <p14:tracePt t="14949" x="8356600" y="2705100"/>
          <p14:tracePt t="14959" x="8356600" y="2698750"/>
          <p14:tracePt t="14975" x="8356600" y="2692400"/>
          <p14:tracePt t="14992" x="8356600" y="2686050"/>
          <p14:tracePt t="15008" x="8350250" y="2679700"/>
          <p14:tracePt t="15025" x="8350250" y="2673350"/>
          <p14:tracePt t="15042" x="8350250" y="2647950"/>
          <p14:tracePt t="15065" x="8343900" y="2590800"/>
          <p14:tracePt t="15081" x="8343900" y="2578100"/>
          <p14:tracePt t="15098" x="8343900" y="2559050"/>
          <p14:tracePt t="15115" x="8343900" y="2546350"/>
          <p14:tracePt t="15131" x="8343900" y="2540000"/>
          <p14:tracePt t="15469" x="8343900" y="2590800"/>
          <p14:tracePt t="15475" x="8343900" y="2609850"/>
          <p14:tracePt t="15485" x="8343900" y="2686050"/>
          <p14:tracePt t="15492" x="8343900" y="2768600"/>
          <p14:tracePt t="15509" x="8343900" y="3022600"/>
          <p14:tracePt t="15526" x="8343900" y="3143250"/>
          <p14:tracePt t="15542" x="8343900" y="3314700"/>
          <p14:tracePt t="15576" x="8375650" y="3714750"/>
          <p14:tracePt t="15592" x="8407400" y="3905250"/>
          <p14:tracePt t="15615" x="8413750" y="3981450"/>
          <p14:tracePt t="15632" x="8413750" y="3987800"/>
          <p14:tracePt t="15740" x="8413750" y="3968750"/>
          <p14:tracePt t="15751" x="8407400" y="3917950"/>
          <p14:tracePt t="15757" x="8407400" y="3898900"/>
          <p14:tracePt t="15767" x="8407400" y="3854450"/>
          <p14:tracePt t="15782" x="8394700" y="3702050"/>
          <p14:tracePt t="15799" x="8394700" y="3479800"/>
          <p14:tracePt t="15815" x="8382000" y="3333750"/>
          <p14:tracePt t="15832" x="8375650" y="3225800"/>
          <p14:tracePt t="15849" x="8375650" y="3187700"/>
          <p14:tracePt t="15865" x="8369300" y="3130550"/>
          <p14:tracePt t="15882" x="8362950" y="3048000"/>
          <p14:tracePt t="15899" x="8362950" y="2946400"/>
          <p14:tracePt t="15915" x="8350250" y="2844800"/>
          <p14:tracePt t="15932" x="8350250" y="2787650"/>
          <p14:tracePt t="15949" x="8350250" y="2774950"/>
          <p14:tracePt t="15965" x="8343900" y="2743200"/>
          <p14:tracePt t="15982" x="8331200" y="2635250"/>
          <p14:tracePt t="15999" x="8318500" y="2571750"/>
          <p14:tracePt t="16015" x="8312150" y="2546350"/>
          <p14:tracePt t="16032" x="8312150" y="2533650"/>
          <p14:tracePt t="16049" x="8312150" y="2527300"/>
          <p14:tracePt t="16066" x="8312150" y="2520950"/>
          <p14:tracePt t="16082" x="8312150" y="2501900"/>
          <p14:tracePt t="16099" x="8312150" y="2495550"/>
          <p14:tracePt t="16211" x="8318500" y="2501900"/>
          <p14:tracePt t="16215" x="8331200" y="2501900"/>
          <p14:tracePt t="16225" x="8343900" y="2501900"/>
          <p14:tracePt t="16235" x="8394700" y="2501900"/>
          <p14:tracePt t="16249" x="8407400" y="2501900"/>
          <p14:tracePt t="16266" x="8559800" y="2495550"/>
          <p14:tracePt t="16282" x="8699500" y="2482850"/>
          <p14:tracePt t="16299" x="8851900" y="2470150"/>
          <p14:tracePt t="16316" x="8947150" y="2457450"/>
          <p14:tracePt t="16332" x="9277350" y="2419350"/>
          <p14:tracePt t="16349" x="9442450" y="2406650"/>
          <p14:tracePt t="16366" x="9626600" y="2387600"/>
          <p14:tracePt t="16382" x="9772650" y="2387600"/>
          <p14:tracePt t="16399" x="9944100" y="2387600"/>
          <p14:tracePt t="16416" x="10026650" y="2387600"/>
          <p14:tracePt t="16433" x="10153650" y="2387600"/>
          <p14:tracePt t="16449" x="10255250" y="2387600"/>
          <p14:tracePt t="16466" x="10394950" y="2387600"/>
          <p14:tracePt t="16483" x="10464800" y="2387600"/>
          <p14:tracePt t="16499" x="10502900" y="2387600"/>
          <p14:tracePt t="16516" x="10521950" y="2387600"/>
          <p14:tracePt t="16533" x="10566400" y="2387600"/>
          <p14:tracePt t="16549" x="10610850" y="2387600"/>
          <p14:tracePt t="16566" x="10655300" y="2387600"/>
          <p14:tracePt t="16583" x="10668000" y="2387600"/>
          <p14:tracePt t="16599" x="10674350" y="2387600"/>
          <p14:tracePt t="16679" x="10680700" y="2387600"/>
          <p14:tracePt t="16695" x="10687050" y="2387600"/>
          <p14:tracePt t="16781" x="10687050" y="2393950"/>
          <p14:tracePt t="16907" x="10687050" y="2400300"/>
          <p14:tracePt t="16921" x="10674350" y="2419350"/>
          <p14:tracePt t="16927" x="10674350" y="2425700"/>
          <p14:tracePt t="16937" x="10674350" y="2432050"/>
          <p14:tracePt t="16950" x="10674350" y="2438400"/>
          <p14:tracePt t="16966" x="10668000" y="2470150"/>
          <p14:tracePt t="16983" x="10655300" y="2495550"/>
          <p14:tracePt t="17000" x="10655300" y="2514600"/>
          <p14:tracePt t="17016" x="10648950" y="2616200"/>
          <p14:tracePt t="17033" x="10642600" y="2711450"/>
          <p14:tracePt t="17050" x="10636250" y="2819400"/>
          <p14:tracePt t="17067" x="10636250" y="2927350"/>
          <p14:tracePt t="17083" x="10629900" y="3054350"/>
          <p14:tracePt t="17100" x="10629900" y="3105150"/>
          <p14:tracePt t="17117" x="10623550" y="3175000"/>
          <p14:tracePt t="17133" x="10623550" y="3244850"/>
          <p14:tracePt t="17150" x="10617200" y="3314700"/>
          <p14:tracePt t="17167" x="10610850" y="3390900"/>
          <p14:tracePt t="17183" x="10604500" y="3448050"/>
          <p14:tracePt t="17200" x="10598150" y="3473450"/>
          <p14:tracePt t="17217" x="10598150" y="3517900"/>
          <p14:tracePt t="17233" x="10598150" y="3556000"/>
          <p14:tracePt t="17250" x="10598150" y="3600450"/>
          <p14:tracePt t="17267" x="10598150" y="3632200"/>
          <p14:tracePt t="17283" x="10598150" y="3651250"/>
          <p14:tracePt t="17300" x="10598150" y="3683000"/>
          <p14:tracePt t="17317" x="10598150" y="3689350"/>
          <p14:tracePt t="17683" x="10579100" y="3683000"/>
          <p14:tracePt t="17693" x="10553700" y="3663950"/>
          <p14:tracePt t="17703" x="10490200" y="3638550"/>
          <p14:tracePt t="17711" x="10471150" y="3638550"/>
          <p14:tracePt t="17728" x="10375900" y="3619500"/>
          <p14:tracePt t="17744" x="10210800" y="3606800"/>
          <p14:tracePt t="17778" x="9944100" y="3600450"/>
          <p14:tracePt t="17795" x="9753600" y="3600450"/>
          <p14:tracePt t="17817" x="9518650" y="3600450"/>
          <p14:tracePt t="17834" x="9372600" y="3600450"/>
          <p14:tracePt t="17851" x="9277350" y="3606800"/>
          <p14:tracePt t="17867" x="9175750" y="3606800"/>
          <p14:tracePt t="17884" x="9118600" y="3606800"/>
          <p14:tracePt t="17901" x="9099550" y="3606800"/>
          <p14:tracePt t="17917" x="9048750" y="3600450"/>
          <p14:tracePt t="17934" x="8978900" y="3600450"/>
          <p14:tracePt t="17951" x="8934450" y="3600450"/>
          <p14:tracePt t="17967" x="8896350" y="3606800"/>
          <p14:tracePt t="17984" x="8826500" y="3613150"/>
          <p14:tracePt t="18001" x="8794750" y="3613150"/>
          <p14:tracePt t="18017" x="8737600" y="3613150"/>
          <p14:tracePt t="18034" x="8693150" y="3606800"/>
          <p14:tracePt t="18051" x="8661400" y="3594100"/>
          <p14:tracePt t="18068" x="8636000" y="3581400"/>
          <p14:tracePt t="18084" x="8636000" y="3575050"/>
          <p14:tracePt t="18101" x="8629650" y="3575050"/>
          <p14:tracePt t="18118" x="8610600" y="3562350"/>
          <p14:tracePt t="18134" x="8585200" y="3549650"/>
          <p14:tracePt t="18151" x="8566150" y="3530600"/>
          <p14:tracePt t="18152" x="8559800" y="3530600"/>
          <p14:tracePt t="18168" x="8547100" y="3524250"/>
          <p14:tracePt t="18201" x="8547100" y="3517900"/>
          <p14:tracePt t="18236" x="8540750" y="3517900"/>
          <p14:tracePt t="18243" x="8540750" y="3511550"/>
          <p14:tracePt t="18251" x="8534400" y="3498850"/>
          <p14:tracePt t="18268" x="8521700" y="3473450"/>
          <p14:tracePt t="18284" x="8489950" y="3359150"/>
          <p14:tracePt t="18301" x="8470900" y="3276600"/>
          <p14:tracePt t="18318" x="8458200" y="3194050"/>
          <p14:tracePt t="18334" x="8458200" y="3111500"/>
          <p14:tracePt t="18351" x="8458200" y="2978150"/>
          <p14:tracePt t="18368" x="8464550" y="2908300"/>
          <p14:tracePt t="18384" x="8470900" y="2819400"/>
          <p14:tracePt t="18401" x="8489950" y="2736850"/>
          <p14:tracePt t="18418" x="8489950" y="2673350"/>
          <p14:tracePt t="18435" x="8489950" y="2641600"/>
          <p14:tracePt t="18451" x="8489950" y="2603500"/>
          <p14:tracePt t="18468" x="8489950" y="2584450"/>
          <p14:tracePt t="18485" x="8489950" y="2540000"/>
          <p14:tracePt t="18501" x="8489950" y="2533650"/>
          <p14:tracePt t="20169" x="8483600" y="2559050"/>
          <p14:tracePt t="20175" x="8477250" y="2571750"/>
          <p14:tracePt t="20185" x="8464550" y="2597150"/>
          <p14:tracePt t="20197" x="8458200" y="2635250"/>
          <p14:tracePt t="20214" x="8451850" y="2736850"/>
          <p14:tracePt t="20230" x="8451850" y="2832100"/>
          <p14:tracePt t="20247" x="8451850" y="2851150"/>
          <p14:tracePt t="20280" x="8464550" y="3016250"/>
          <p14:tracePt t="20297" x="8496300" y="3098800"/>
          <p14:tracePt t="20320" x="8509000" y="3155950"/>
          <p14:tracePt t="20336" x="8515350" y="3194050"/>
          <p14:tracePt t="20353" x="8515350" y="3213100"/>
          <p14:tracePt t="20370" x="8515350" y="3244850"/>
          <p14:tracePt t="20386" x="8515350" y="3257550"/>
          <p14:tracePt t="20403" x="8502650" y="3276600"/>
          <p14:tracePt t="20420" x="8483600" y="3308350"/>
          <p14:tracePt t="20437" x="8464550" y="3314700"/>
          <p14:tracePt t="20453" x="8426450" y="3340100"/>
          <p14:tracePt t="20470" x="8407400" y="3346450"/>
          <p14:tracePt t="20487" x="8369300" y="3365500"/>
          <p14:tracePt t="20503" x="8337550" y="3390900"/>
          <p14:tracePt t="20520" x="8305800" y="3397250"/>
          <p14:tracePt t="20537" x="8261350" y="3416300"/>
          <p14:tracePt t="20553" x="8255000" y="3416300"/>
          <p14:tracePt t="20570" x="8248650" y="3416300"/>
          <p14:tracePt t="20587" x="8242300" y="3416300"/>
          <p14:tracePt t="20603" x="8235950" y="3409950"/>
          <p14:tracePt t="20620" x="8229600" y="3409950"/>
          <p14:tracePt t="20991" x="8229600" y="3403600"/>
          <p14:tracePt t="20997" x="8223250" y="3403600"/>
          <p14:tracePt t="21007" x="8210550" y="3390900"/>
          <p14:tracePt t="21023" x="8204200" y="3390900"/>
          <p14:tracePt t="21033" x="8204200" y="3384550"/>
          <p14:tracePt t="21048" x="8197850" y="3384550"/>
          <p14:tracePt t="21073" x="8191500" y="3378200"/>
          <p14:tracePt t="21081" x="8185150" y="3378200"/>
          <p14:tracePt t="21098" x="8178800" y="3371850"/>
          <p14:tracePt t="21121" x="8166100" y="3365500"/>
          <p14:tracePt t="24663" x="8159750" y="3365500"/>
          <p14:tracePt t="24670" x="8159750" y="3359150"/>
          <p14:tracePt t="24685" x="8153400" y="3359150"/>
          <p14:tracePt t="26363" x="8147050" y="3359150"/>
          <p14:tracePt t="26403" x="8140700" y="3365500"/>
          <p14:tracePt t="26419" x="8140700" y="3378200"/>
          <p14:tracePt t="26424" x="8140700" y="3384550"/>
          <p14:tracePt t="26459" x="8140700" y="3371850"/>
          <p14:tracePt t="26470" x="8140700" y="3346450"/>
          <p14:tracePt t="26827" x="8140700" y="3352800"/>
          <p14:tracePt t="26867" x="8134350" y="3352800"/>
          <p14:tracePt t="26887" x="8128000" y="3352800"/>
          <p14:tracePt t="26903" x="8128000" y="3346450"/>
          <p14:tracePt t="26919" x="8121650" y="3346450"/>
          <p14:tracePt t="26943" x="8115300" y="3346450"/>
          <p14:tracePt t="26969" x="8115300" y="3340100"/>
          <p14:tracePt t="27085" x="8108950" y="3340100"/>
          <p14:tracePt t="27099" x="8108950" y="3333750"/>
          <p14:tracePt t="27115" x="8102600" y="3333750"/>
          <p14:tracePt t="27144" x="8102600" y="3327400"/>
          <p14:tracePt t="27151" x="8096250" y="3327400"/>
          <p14:tracePt t="27161" x="8096250" y="3321050"/>
          <p14:tracePt t="27891" x="8089900" y="3321050"/>
          <p14:tracePt t="27901" x="8077200" y="3321050"/>
          <p14:tracePt t="27907" x="8064500" y="3308350"/>
          <p14:tracePt t="27921" x="8051800" y="3302000"/>
          <p14:tracePt t="27938" x="8013700" y="3302000"/>
          <p14:tracePt t="27955" x="7969250" y="3308350"/>
          <p14:tracePt t="27971" x="7943850" y="3314700"/>
          <p14:tracePt t="27988" x="7931150" y="3314700"/>
          <p14:tracePt t="28005" x="7924800" y="3314700"/>
          <p14:tracePt t="28044" x="7912100" y="3314700"/>
          <p14:tracePt t="28061" x="7905750" y="3314700"/>
          <p14:tracePt t="35507" x="7905750" y="3333750"/>
          <p14:tracePt t="35513" x="7905750" y="3352800"/>
          <p14:tracePt t="35523" x="7905750" y="3390900"/>
          <p14:tracePt t="35529" x="7905750" y="3448050"/>
          <p14:tracePt t="35546" x="7905750" y="3524250"/>
          <p14:tracePt t="35562" x="7931150" y="3816350"/>
          <p14:tracePt t="35579" x="7962900" y="3962400"/>
          <p14:tracePt t="35596" x="7988300" y="4057650"/>
          <p14:tracePt t="35612" x="7994650" y="4114800"/>
          <p14:tracePt t="35635" x="8007350" y="4171950"/>
          <p14:tracePt t="35652" x="8007350" y="4235450"/>
          <p14:tracePt t="35668" x="8007350" y="4343400"/>
          <p14:tracePt t="35685" x="8020050" y="4406900"/>
          <p14:tracePt t="35702" x="8039100" y="4495800"/>
          <p14:tracePt t="35718" x="8051800" y="4559300"/>
          <p14:tracePt t="35735" x="8058150" y="4584700"/>
          <p14:tracePt t="35752" x="8064500" y="4591050"/>
          <p14:tracePt t="35967" x="8083550" y="4591050"/>
          <p14:tracePt t="35971" x="8102600" y="4591050"/>
          <p14:tracePt t="35981" x="8121650" y="4591050"/>
          <p14:tracePt t="35991" x="8172450" y="4584700"/>
          <p14:tracePt t="36002" x="8191500" y="4578350"/>
          <p14:tracePt t="36019" x="8242300" y="4572000"/>
          <p14:tracePt t="36035" x="8299450" y="4565650"/>
          <p14:tracePt t="36052" x="8318500" y="4565650"/>
          <p14:tracePt t="37303" x="8324850" y="4552950"/>
          <p14:tracePt t="37313" x="8324850" y="4533900"/>
          <p14:tracePt t="37691" x="8324850" y="4546600"/>
          <p14:tracePt t="37707" x="8324850" y="4559300"/>
          <p14:tracePt t="37711" x="8324850" y="4565650"/>
          <p14:tracePt t="37721" x="8324850" y="4572000"/>
          <p14:tracePt t="37741" x="8331200" y="4572000"/>
          <p14:tracePt t="37751" x="8331200" y="4578350"/>
          <p14:tracePt t="37793" x="8331200" y="4584700"/>
          <p14:tracePt t="43169" x="8331200" y="4597400"/>
          <p14:tracePt t="43179" x="8331200" y="4641850"/>
          <p14:tracePt t="43189" x="8331200" y="4718050"/>
          <p14:tracePt t="43203" x="8331200" y="4737100"/>
          <p14:tracePt t="43220" x="8337550" y="4857750"/>
          <p14:tracePt t="43237" x="8350250" y="4889500"/>
          <p14:tracePt t="43253" x="8350250" y="4895850"/>
          <p14:tracePt t="43270" x="8350250" y="4902200"/>
          <p14:tracePt t="43287" x="8356600" y="4902200"/>
          <p14:tracePt t="43309" x="8362950" y="4921250"/>
          <p14:tracePt t="43326" x="8375650" y="4946650"/>
          <p14:tracePt t="43343" x="8388350" y="4965700"/>
          <p14:tracePt t="43359" x="8401050" y="4991100"/>
          <p14:tracePt t="43376" x="8407400" y="5016500"/>
          <p14:tracePt t="43393" x="8413750" y="5035550"/>
          <p14:tracePt t="43410" x="8413750" y="5048250"/>
          <p14:tracePt t="43426" x="8420100" y="5054600"/>
          <p14:tracePt t="43443" x="8420100" y="5060950"/>
          <p14:tracePt t="43460" x="8420100" y="5067300"/>
          <p14:tracePt t="43476" x="8420100" y="5073650"/>
          <p14:tracePt t="43493" x="8420100" y="5086350"/>
          <p14:tracePt t="43510" x="8420100" y="5099050"/>
          <p14:tracePt t="43526" x="8432800" y="5187950"/>
          <p14:tracePt t="43543" x="8439150" y="5276850"/>
          <p14:tracePt t="43560" x="8451850" y="5372100"/>
          <p14:tracePt t="43576" x="8464550" y="5486400"/>
          <p14:tracePt t="43593" x="8502650" y="5664200"/>
          <p14:tracePt t="43610" x="8528050" y="5753100"/>
          <p14:tracePt t="43626" x="8553450" y="5886450"/>
          <p14:tracePt t="43643" x="8578850" y="5975350"/>
          <p14:tracePt t="43660" x="8597900" y="6032500"/>
          <p14:tracePt t="43676" x="8597900" y="6064250"/>
          <p14:tracePt t="43693" x="8597900" y="6070600"/>
          <p14:tracePt t="44445" x="8597900" y="6064250"/>
          <p14:tracePt t="44451" x="8597900" y="6057900"/>
          <p14:tracePt t="44461" x="8597900" y="6045200"/>
          <p14:tracePt t="44471" x="8597900" y="6038850"/>
          <p14:tracePt t="44488" x="8597900" y="6026150"/>
          <p14:tracePt t="44505" x="8591550" y="6007100"/>
          <p14:tracePt t="44521" x="8585200" y="5975350"/>
          <p14:tracePt t="44538" x="8578850" y="5930900"/>
          <p14:tracePt t="44555" x="8540750" y="5778500"/>
          <p14:tracePt t="44577" x="8502650" y="5632450"/>
          <p14:tracePt t="44594" x="8477250" y="5492750"/>
          <p14:tracePt t="44611" x="8470900" y="5435600"/>
          <p14:tracePt t="44627" x="8464550" y="5422900"/>
          <p14:tracePt t="44644" x="8458200" y="5397500"/>
          <p14:tracePt t="44661" x="8458200" y="5365750"/>
          <p14:tracePt t="44677" x="8451850" y="5334000"/>
          <p14:tracePt t="44694" x="8451850" y="5302250"/>
          <p14:tracePt t="44711" x="8451850" y="5283200"/>
          <p14:tracePt t="44728" x="8445500" y="5213350"/>
          <p14:tracePt t="44744" x="8439150" y="5175250"/>
          <p14:tracePt t="44761" x="8432800" y="5130800"/>
          <p14:tracePt t="44778" x="8426450" y="5092700"/>
          <p14:tracePt t="44794" x="8426450" y="5060950"/>
          <p14:tracePt t="44811" x="8426450" y="5048250"/>
          <p14:tracePt t="45031" x="8426450" y="5041900"/>
          <p14:tracePt t="45041" x="8426450" y="5022850"/>
          <p14:tracePt t="45047" x="8426450" y="5010150"/>
          <p14:tracePt t="45061" x="8426450" y="4991100"/>
          <p14:tracePt t="45078" x="8426450" y="4972050"/>
          <p14:tracePt t="45094" x="8426450" y="4965700"/>
          <p14:tracePt t="45153" x="8432800" y="4965700"/>
          <p14:tracePt t="45187" x="8439150" y="4965700"/>
          <p14:tracePt t="45197" x="8445500" y="4965700"/>
          <p14:tracePt t="45207" x="8451850" y="4965700"/>
          <p14:tracePt t="45217" x="8458200" y="4972050"/>
          <p14:tracePt t="45228" x="8483600" y="4984750"/>
          <p14:tracePt t="45245" x="8528050" y="4984750"/>
          <p14:tracePt t="45261" x="8610600" y="4984750"/>
          <p14:tracePt t="45278" x="8737600" y="4984750"/>
          <p14:tracePt t="45295" x="8909050" y="4978400"/>
          <p14:tracePt t="45311" x="9271000" y="4965700"/>
          <p14:tracePt t="45328" x="9582150" y="4933950"/>
          <p14:tracePt t="45345" x="9715500" y="4921250"/>
          <p14:tracePt t="45361" x="9963150" y="4895850"/>
          <p14:tracePt t="45378" x="10185400" y="4870450"/>
          <p14:tracePt t="45395" x="10312400" y="4857750"/>
          <p14:tracePt t="45412" x="10414000" y="4851400"/>
          <p14:tracePt t="45428" x="10547350" y="4851400"/>
          <p14:tracePt t="45445" x="10598150" y="4851400"/>
          <p14:tracePt t="45462" x="10668000" y="4851400"/>
          <p14:tracePt t="45478" x="10718800" y="4851400"/>
          <p14:tracePt t="45495" x="10744200" y="4851400"/>
          <p14:tracePt t="45512" x="10782300" y="4857750"/>
          <p14:tracePt t="45528" x="10801350" y="4870450"/>
          <p14:tracePt t="45545" x="10845800" y="4883150"/>
          <p14:tracePt t="45562" x="10890250" y="4895850"/>
          <p14:tracePt t="45578" x="10928350" y="4895850"/>
          <p14:tracePt t="45671" x="10928350" y="4902200"/>
          <p14:tracePt t="45712" x="10915650" y="4927600"/>
          <p14:tracePt t="45717" x="10902950" y="4940300"/>
          <p14:tracePt t="45728" x="10890250" y="4953000"/>
          <p14:tracePt t="45745" x="10864850" y="4997450"/>
          <p14:tracePt t="45762" x="10833100" y="5054600"/>
          <p14:tracePt t="45779" x="10814050" y="5099050"/>
          <p14:tracePt t="45795" x="10795000" y="5143500"/>
          <p14:tracePt t="45812" x="10782300" y="5200650"/>
          <p14:tracePt t="45829" x="10782300" y="5238750"/>
          <p14:tracePt t="45845" x="10782300" y="5334000"/>
          <p14:tracePt t="45862" x="10788650" y="5480050"/>
          <p14:tracePt t="45879" x="10801350" y="5568950"/>
          <p14:tracePt t="45895" x="10814050" y="5619750"/>
          <p14:tracePt t="45912" x="10826750" y="5689600"/>
          <p14:tracePt t="45929" x="10839450" y="5740400"/>
          <p14:tracePt t="45945" x="10852150" y="5816600"/>
          <p14:tracePt t="45962" x="10858500" y="5892800"/>
          <p14:tracePt t="45979" x="10858500" y="5937250"/>
          <p14:tracePt t="45995" x="10858500" y="5962650"/>
          <p14:tracePt t="46012" x="10858500" y="5969000"/>
          <p14:tracePt t="46029" x="10858500" y="5975350"/>
          <p14:tracePt t="46045" x="10858500" y="5981700"/>
          <p14:tracePt t="46062" x="10858500" y="5994400"/>
          <p14:tracePt t="46079" x="10858500" y="6013450"/>
          <p14:tracePt t="46096" x="10852150" y="6038850"/>
          <p14:tracePt t="48089" x="10845800" y="6038850"/>
          <p14:tracePt t="48094" x="10826750" y="6038850"/>
          <p14:tracePt t="48102" x="10769600" y="6045200"/>
          <p14:tracePt t="48113" x="10629900" y="6064250"/>
          <p14:tracePt t="48125" x="10585450" y="6064250"/>
          <p14:tracePt t="48142" x="10356850" y="6070600"/>
          <p14:tracePt t="48158" x="9937750" y="6083300"/>
          <p14:tracePt t="48175" x="9671050" y="6102350"/>
          <p14:tracePt t="48192" x="9575800" y="6102350"/>
          <p14:tracePt t="48214" x="9232900" y="6102350"/>
          <p14:tracePt t="48231" x="9169400" y="6102350"/>
          <p14:tracePt t="48248" x="9036050" y="6102350"/>
          <p14:tracePt t="48264" x="8813800" y="6108700"/>
          <p14:tracePt t="48281" x="8648700" y="6115050"/>
          <p14:tracePt t="48298" x="8521700" y="6121400"/>
          <p14:tracePt t="48314" x="8369300" y="6121400"/>
          <p14:tracePt t="48331" x="8305800" y="6121400"/>
          <p14:tracePt t="48348" x="8235950" y="6121400"/>
          <p14:tracePt t="48364" x="8191500" y="6121400"/>
          <p14:tracePt t="48381" x="8178800" y="6115050"/>
          <p14:tracePt t="48398" x="8172450" y="6115050"/>
          <p14:tracePt t="48431" x="8172450" y="6108700"/>
          <p14:tracePt t="48497" x="8166100" y="6096000"/>
          <p14:tracePt t="48507" x="8166100" y="6064250"/>
          <p14:tracePt t="48517" x="8159750" y="6000750"/>
          <p14:tracePt t="48531" x="8159750" y="5988050"/>
          <p14:tracePt t="48548" x="8159750" y="5848350"/>
          <p14:tracePt t="48565" x="8166100" y="5734050"/>
          <p14:tracePt t="48581" x="8172450" y="5588000"/>
          <p14:tracePt t="48598" x="8178800" y="5346700"/>
          <p14:tracePt t="48615" x="8185150" y="5264150"/>
          <p14:tracePt t="48631" x="8185150" y="5207000"/>
          <p14:tracePt t="48648" x="8185150" y="5175250"/>
          <p14:tracePt t="48665" x="8185150" y="5143500"/>
          <p14:tracePt t="48681" x="8185150" y="5137150"/>
          <p14:tracePt t="48835" x="8185150" y="5130800"/>
          <p14:tracePt t="48841" x="8185150" y="5105400"/>
          <p14:tracePt t="48848" x="8185150" y="5086350"/>
          <p14:tracePt t="48865" x="8185150" y="5003800"/>
          <p14:tracePt t="48882" x="8185150" y="4864100"/>
          <p14:tracePt t="48898" x="8185150" y="4775200"/>
          <p14:tracePt t="48915" x="8185150" y="4597400"/>
          <p14:tracePt t="48932" x="8185150" y="4438650"/>
          <p14:tracePt t="48948" x="8185150" y="4381500"/>
          <p14:tracePt t="48965" x="8178800" y="4368800"/>
          <p14:tracePt t="49137" x="8172450" y="4362450"/>
          <p14:tracePt t="49143" x="8147050" y="4349750"/>
          <p14:tracePt t="49153" x="8102600" y="4330700"/>
          <p14:tracePt t="49165" x="7981950" y="4267200"/>
          <p14:tracePt t="49182" x="7747000" y="4203700"/>
          <p14:tracePt t="49199" x="7626350" y="4178300"/>
          <p14:tracePt t="49215" x="7372350" y="4127500"/>
          <p14:tracePt t="49232" x="7213600" y="4108450"/>
          <p14:tracePt t="49249" x="7200900" y="4102100"/>
          <p14:tracePt t="49265" x="7194550" y="4095750"/>
          <p14:tracePt t="49289" x="7188200" y="4095750"/>
          <p14:tracePt t="49305" x="7188200" y="4089400"/>
          <p14:tracePt t="49315" x="7181850" y="4089400"/>
          <p14:tracePt t="49332" x="7181850" y="4083050"/>
          <p14:tracePt t="49853" x="7181850" y="4076700"/>
          <p14:tracePt t="50287" x="7181850" y="4089400"/>
          <p14:tracePt t="50297" x="7181850" y="4102100"/>
          <p14:tracePt t="50307" x="7181850" y="4114800"/>
          <p14:tracePt t="50322" x="7181850" y="4127500"/>
          <p14:tracePt t="50343" x="7181850" y="4133850"/>
          <p14:tracePt t="50555" x="7181850" y="4127500"/>
          <p14:tracePt t="50565" x="7175500" y="4121150"/>
          <p14:tracePt t="50569" x="7175500" y="4114800"/>
          <p14:tracePt t="50582" x="7169150" y="4102100"/>
          <p14:tracePt t="50594" x="7162800" y="4089400"/>
          <p14:tracePt t="50627" x="7162800" y="4083050"/>
          <p14:tracePt t="50644" x="7156450" y="4083050"/>
          <p14:tracePt t="51583" x="7156450" y="4076700"/>
          <p14:tracePt t="51599" x="7156450" y="4070350"/>
          <p14:tracePt t="51603" x="7156450" y="4064000"/>
          <p14:tracePt t="51612" x="7156450" y="4051300"/>
          <p14:tracePt t="51629" x="7156450" y="4000500"/>
          <p14:tracePt t="51645" x="7156450" y="3994150"/>
          <p14:tracePt t="51887" x="7156450" y="4000500"/>
          <p14:tracePt t="51891" x="7156450" y="4006850"/>
          <p14:tracePt t="51901" x="7156450" y="4013200"/>
          <p14:tracePt t="51918" x="7156450" y="4025900"/>
          <p14:tracePt t="51935" x="7156450" y="4032250"/>
          <p14:tracePt t="51951" x="7156450" y="4038600"/>
          <p14:tracePt t="51968" x="7162800" y="4038600"/>
          <p14:tracePt t="52451" x="7162800" y="4044950"/>
          <p14:tracePt t="52457" x="7169150" y="4044950"/>
          <p14:tracePt t="52467" x="7175500" y="4051300"/>
          <p14:tracePt t="52479" x="7181850" y="4051300"/>
          <p14:tracePt t="52496" x="7194550" y="4057650"/>
          <p14:tracePt t="52513" x="7219950" y="4070350"/>
          <p14:tracePt t="52529" x="7239000" y="4070350"/>
          <p14:tracePt t="52546" x="7270750" y="4070350"/>
          <p14:tracePt t="52563" x="7283450" y="4070350"/>
          <p14:tracePt t="52585" x="7296150" y="4070350"/>
          <p14:tracePt t="52602" x="7327900" y="4070350"/>
          <p14:tracePt t="52619" x="7404100" y="4070350"/>
          <p14:tracePt t="52635" x="7505700" y="4070350"/>
          <p14:tracePt t="52652" x="7594600" y="4051300"/>
          <p14:tracePt t="52669" x="7677150" y="4032250"/>
          <p14:tracePt t="52685" x="7696200" y="4032250"/>
          <p14:tracePt t="52702" x="7702550" y="4032250"/>
          <p14:tracePt t="52719" x="7715250" y="4032250"/>
          <p14:tracePt t="52736" x="7727950" y="4032250"/>
          <p14:tracePt t="52752" x="7740650" y="4032250"/>
          <p14:tracePt t="52769" x="7740650" y="4038600"/>
          <p14:tracePt t="54731" x="7721600" y="4025900"/>
          <p14:tracePt t="54737" x="7708900" y="4025900"/>
          <p14:tracePt t="54748" x="7677150" y="4025900"/>
          <p14:tracePt t="54765" x="7537450" y="4032250"/>
          <p14:tracePt t="54782" x="7359650" y="4044950"/>
          <p14:tracePt t="54798" x="7169150" y="4070350"/>
          <p14:tracePt t="54815" x="6838950" y="4121150"/>
          <p14:tracePt t="54832" x="6546850" y="4152900"/>
          <p14:tracePt t="54848" x="6419850" y="4159250"/>
          <p14:tracePt t="54871" x="5994400" y="4222750"/>
          <p14:tracePt t="54888" x="5810250" y="4222750"/>
          <p14:tracePt t="54904" x="5619750" y="4222750"/>
          <p14:tracePt t="54921" x="5480050" y="4210050"/>
          <p14:tracePt t="54938" x="5251450" y="4159250"/>
          <p14:tracePt t="54954" x="5092700" y="4121150"/>
          <p14:tracePt t="54971" x="5016500" y="4095750"/>
          <p14:tracePt t="54988" x="4851400" y="4064000"/>
          <p14:tracePt t="55004" x="4654550" y="4044950"/>
          <p14:tracePt t="55021" x="4546600" y="4044950"/>
          <p14:tracePt t="55038" x="4470400" y="4038600"/>
          <p14:tracePt t="55054" x="4413250" y="4038600"/>
          <p14:tracePt t="55071" x="4400550" y="4038600"/>
          <p14:tracePt t="55125" x="4394200" y="4032250"/>
          <p14:tracePt t="55139" x="4387850" y="4032250"/>
          <p14:tracePt t="55165" x="4387850" y="4025900"/>
          <p14:tracePt t="55175" x="4381500" y="4025900"/>
          <p14:tracePt t="55179" x="4375150" y="4025900"/>
          <p14:tracePt t="55191" x="4368800" y="4019550"/>
          <p14:tracePt t="55205" x="4337050" y="4019550"/>
          <p14:tracePt t="55221" x="4292600" y="4019550"/>
          <p14:tracePt t="55238" x="4254500" y="4019550"/>
          <p14:tracePt t="55255" x="4241800" y="4019550"/>
          <p14:tracePt t="57257" x="4241800" y="4013200"/>
          <p14:tracePt t="57269" x="4241800" y="4006850"/>
          <p14:tracePt t="57279" x="4241800" y="3981450"/>
          <p14:tracePt t="57284" x="4241800" y="3968750"/>
          <p14:tracePt t="57617" x="4241800" y="3987800"/>
          <p14:tracePt t="57621" x="4235450" y="3987800"/>
          <p14:tracePt t="57634" x="4235450" y="4000500"/>
          <p14:tracePt t="57651" x="4222750" y="4025900"/>
          <p14:tracePt t="57668" x="4216400" y="4044950"/>
          <p14:tracePt t="57684" x="4216400" y="4051300"/>
          <p14:tracePt t="57701" x="4216400" y="4057650"/>
          <p14:tracePt t="58161" x="4222750" y="4044950"/>
          <p14:tracePt t="58181" x="4222750" y="4038600"/>
          <p14:tracePt t="67345" x="4222750" y="4032250"/>
          <p14:tracePt t="67355" x="4222750" y="4025900"/>
          <p14:tracePt t="67375" x="4216400" y="4019550"/>
          <p14:tracePt t="67391" x="4210050" y="4019550"/>
          <p14:tracePt t="68787" x="4210050" y="4013200"/>
          <p14:tracePt t="68803" x="4210050" y="3981450"/>
          <p14:tracePt t="68808" x="4210050" y="3968750"/>
          <p14:tracePt t="68819" x="4210050" y="3949700"/>
          <p14:tracePt t="68829" x="4210050" y="3930650"/>
          <p14:tracePt t="69155" x="4210050" y="3937000"/>
          <p14:tracePt t="69171" x="4210050" y="3943350"/>
          <p14:tracePt t="69180" x="4210050" y="3956050"/>
          <p14:tracePt t="69217" x="4210050" y="3962400"/>
          <p14:tracePt t="69761" x="4203700" y="3962400"/>
          <p14:tracePt t="69777" x="4191000" y="3949700"/>
          <p14:tracePt t="69781" x="4178300" y="3949700"/>
          <p14:tracePt t="69791" x="4159250" y="3937000"/>
          <p14:tracePt t="69801" x="4146550" y="3930650"/>
          <p14:tracePt t="69817" x="4140200" y="3930650"/>
          <p14:tracePt t="69830" x="4133850" y="3917950"/>
          <p14:tracePt t="69847" x="4121150" y="3917950"/>
          <p14:tracePt t="69863" x="4121150" y="3911600"/>
          <p14:tracePt t="69886" x="4114800" y="3911600"/>
          <p14:tracePt t="70033" x="4114800" y="3924300"/>
          <p14:tracePt t="70043" x="4102100" y="3962400"/>
          <p14:tracePt t="70049" x="4102100" y="3968750"/>
          <p14:tracePt t="70059" x="4095750" y="4000500"/>
          <p14:tracePt t="70070" x="4083050" y="4032250"/>
          <p14:tracePt t="70086" x="4070350" y="4152900"/>
          <p14:tracePt t="70103" x="4057650" y="4216400"/>
          <p14:tracePt t="70120" x="4044950" y="4337050"/>
          <p14:tracePt t="70136" x="4032250" y="4514850"/>
          <p14:tracePt t="70153" x="4032250" y="4705350"/>
          <p14:tracePt t="70170" x="4044950" y="5067300"/>
          <p14:tracePt t="70186" x="4044950" y="5264150"/>
          <p14:tracePt t="70203" x="4044950" y="5346700"/>
          <p14:tracePt t="70220" x="4044950" y="5511800"/>
          <p14:tracePt t="70236" x="4057650" y="5657850"/>
          <p14:tracePt t="70253" x="4064000" y="5734050"/>
          <p14:tracePt t="70270" x="4064000" y="5784850"/>
          <p14:tracePt t="70286" x="4070350" y="5842000"/>
          <p14:tracePt t="70303" x="4076700" y="5867400"/>
          <p14:tracePt t="70320" x="4083050" y="5899150"/>
          <p14:tracePt t="70336" x="4083050" y="5918200"/>
          <p14:tracePt t="70353" x="4083050" y="5937250"/>
          <p14:tracePt t="70370" x="4083050" y="5981700"/>
          <p14:tracePt t="70386" x="4083050" y="6013450"/>
          <p14:tracePt t="70403" x="4083050" y="6026150"/>
          <p14:tracePt t="70420" x="4083050" y="6064250"/>
          <p14:tracePt t="70437" x="4083050" y="6076950"/>
          <p14:tracePt t="70453" x="4083050" y="6089650"/>
          <p14:tracePt t="70470" x="4083050" y="6108700"/>
          <p14:tracePt t="70487" x="4083050" y="6140450"/>
          <p14:tracePt t="70503" x="4083050" y="6153150"/>
          <p14:tracePt t="70520" x="4083050" y="6159500"/>
          <p14:tracePt t="70537" x="4083050" y="6165850"/>
          <p14:tracePt t="70643" x="4083050" y="6159500"/>
          <p14:tracePt t="70653" x="4083050" y="6153150"/>
          <p14:tracePt t="70665" x="4089400" y="6140450"/>
          <p14:tracePt t="70670" x="4095750" y="6115050"/>
          <p14:tracePt t="70687" x="4102100" y="6057900"/>
          <p14:tracePt t="70703" x="4108450" y="6000750"/>
          <p14:tracePt t="70977" x="4108450" y="6007100"/>
          <p14:tracePt t="70987" x="4114800" y="6019800"/>
          <p14:tracePt t="70991" x="4114800" y="6026150"/>
          <p14:tracePt t="71001" x="4114800" y="6032500"/>
          <p14:tracePt t="71031" x="4114800" y="6045200"/>
          <p14:tracePt t="73131" x="4121150" y="6045200"/>
          <p14:tracePt t="73145" x="4121150" y="6038850"/>
          <p14:tracePt t="73151" x="4121150" y="6013450"/>
          <p14:tracePt t="73161" x="4121150" y="5988050"/>
          <p14:tracePt t="73171" x="4121150" y="5975350"/>
          <p14:tracePt t="73373" x="4121150" y="5988050"/>
          <p14:tracePt t="73377" x="4121150" y="5994400"/>
          <p14:tracePt t="73393" x="4121150" y="6007100"/>
          <p14:tracePt t="73413" x="4121150" y="6013450"/>
          <p14:tracePt t="73417" x="4121150" y="6019800"/>
          <p14:tracePt t="73433" x="4121150" y="6026150"/>
          <p14:tracePt t="73456" x="4121150" y="6032500"/>
          <p14:tracePt t="73533" x="4121150" y="6038850"/>
          <p14:tracePt t="73996" x="4114800" y="6038850"/>
          <p14:tracePt t="74013" x="4108450" y="6032500"/>
          <p14:tracePt t="74033" x="4102100" y="6032500"/>
          <p14:tracePt t="74063" x="4095750" y="6032500"/>
          <p14:tracePt t="74073" x="4089400" y="6026150"/>
          <p14:tracePt t="74089" x="4083050" y="6026150"/>
          <p14:tracePt t="74093" x="4070350" y="6026150"/>
          <p14:tracePt t="74107" x="4064000" y="6026150"/>
          <p14:tracePt t="74124" x="4038600" y="6032500"/>
          <p14:tracePt t="74140" x="4025900" y="6038850"/>
          <p14:tracePt t="74157" x="4000500" y="6057900"/>
          <p14:tracePt t="74174" x="3987800" y="6064250"/>
          <p14:tracePt t="74190" x="3987800" y="6070600"/>
          <p14:tracePt t="74207" x="3981450" y="6076950"/>
          <p14:tracePt t="77519" x="3981450" y="6070600"/>
          <p14:tracePt t="78235" x="3981450" y="6064250"/>
          <p14:tracePt t="78245" x="3981450" y="6051550"/>
          <p14:tracePt t="78255" x="3981450" y="6032500"/>
          <p14:tracePt t="78269" x="3981450" y="6026150"/>
          <p14:tracePt t="78285" x="3981450" y="6019800"/>
          <p14:tracePt t="78385" x="3981450" y="6013450"/>
          <p14:tracePt t="78391" x="3981450" y="6007100"/>
          <p14:tracePt t="78407" x="3981450" y="6000750"/>
          <p14:tracePt t="78421" x="3981450" y="5994400"/>
          <p14:tracePt t="85225" x="3981450" y="5981700"/>
          <p14:tracePt t="85235" x="3981450" y="5962650"/>
          <p14:tracePt t="85241" x="3981450" y="5937250"/>
          <p14:tracePt t="85251" x="3981450" y="5911850"/>
          <p14:tracePt t="85262" x="3975100" y="5848350"/>
          <p14:tracePt t="85279" x="3968750" y="5797550"/>
          <p14:tracePt t="85295" x="3962400" y="5715000"/>
          <p14:tracePt t="85312" x="3956050" y="5632450"/>
          <p14:tracePt t="85329" x="3949700" y="5543550"/>
          <p14:tracePt t="85351" x="3943350" y="5435600"/>
          <p14:tracePt t="85368" x="3943350" y="5384800"/>
          <p14:tracePt t="85385" x="3943350" y="5340350"/>
          <p14:tracePt t="85401" x="3943350" y="5334000"/>
          <p14:tracePt t="85507" x="3956050" y="5321300"/>
          <p14:tracePt t="85517" x="3975100" y="5302250"/>
          <p14:tracePt t="85523" x="4000500" y="5289550"/>
          <p14:tracePt t="85535" x="4025900" y="5283200"/>
          <p14:tracePt t="85552" x="4070350" y="5270500"/>
          <p14:tracePt t="85568" x="4108450" y="5264150"/>
          <p14:tracePt t="85585" x="4152900" y="5264150"/>
          <p14:tracePt t="85602" x="4171950" y="5264150"/>
          <p14:tracePt t="85618" x="4197350" y="5276850"/>
          <p14:tracePt t="85635" x="4229100" y="5283200"/>
          <p14:tracePt t="85652" x="4248150" y="5289550"/>
          <p14:tracePt t="85668" x="4260850" y="5295900"/>
          <p14:tracePt t="86567" x="4267200" y="5295900"/>
          <p14:tracePt t="86570" x="4267200" y="5302250"/>
          <p14:tracePt t="86581" x="4273550" y="5302250"/>
          <p14:tracePt t="86773" x="4279900" y="5302250"/>
          <p14:tracePt t="94117" x="4292600" y="5302250"/>
          <p14:tracePt t="94126" x="4305300" y="5302250"/>
          <p14:tracePt t="94137" x="4425950" y="5302250"/>
          <p14:tracePt t="94147" x="4445000" y="5302250"/>
          <p14:tracePt t="94154" x="4470400" y="5302250"/>
          <p14:tracePt t="94171" x="4572000" y="5289550"/>
          <p14:tracePt t="94188" x="4641850" y="5270500"/>
          <p14:tracePt t="94204" x="4641850" y="5264150"/>
          <p14:tracePt t="94263" x="4641850" y="5257800"/>
          <p14:tracePt t="94279" x="4641850" y="5245100"/>
          <p14:tracePt t="94289" x="4635500" y="5232400"/>
          <p14:tracePt t="94299" x="4622800" y="5200650"/>
          <p14:tracePt t="94310" x="4622800" y="5194300"/>
          <p14:tracePt t="94327" x="4603750" y="5156200"/>
          <p14:tracePt t="94344" x="4591050" y="5099050"/>
          <p14:tracePt t="94360" x="4565650" y="5022850"/>
          <p14:tracePt t="94377" x="4559300" y="4959350"/>
          <p14:tracePt t="94394" x="4546600" y="4819650"/>
          <p14:tracePt t="94410" x="4527550" y="4603750"/>
          <p14:tracePt t="94427" x="4521200" y="4483100"/>
          <p14:tracePt t="94444" x="4521200" y="4400550"/>
          <p14:tracePt t="94461" x="4527550" y="4318000"/>
          <p14:tracePt t="94477" x="4527550" y="4292600"/>
          <p14:tracePt t="94494" x="4533900" y="4260850"/>
          <p14:tracePt t="94511" x="4533900" y="4191000"/>
          <p14:tracePt t="94527" x="4540250" y="4102100"/>
          <p14:tracePt t="94544" x="4546600" y="3962400"/>
          <p14:tracePt t="94561" x="4546600" y="3917950"/>
          <p14:tracePt t="94577" x="4546600" y="3898900"/>
          <p14:tracePt t="94594" x="4546600" y="3879850"/>
          <p14:tracePt t="94757" x="4565650" y="3879850"/>
          <p14:tracePt t="94763" x="4629150" y="3879850"/>
          <p14:tracePt t="94773" x="4692650" y="3879850"/>
          <p14:tracePt t="94783" x="4832350" y="3879850"/>
          <p14:tracePt t="94794" x="4870450" y="3879850"/>
          <p14:tracePt t="94811" x="5029200" y="3879850"/>
          <p14:tracePt t="94828" x="5251450" y="3879850"/>
          <p14:tracePt t="94829" x="5289550" y="3879850"/>
          <p14:tracePt t="94844" x="5441950" y="3879850"/>
          <p14:tracePt t="94861" x="5524500" y="3879850"/>
          <p14:tracePt t="94878" x="5721350" y="3892550"/>
          <p14:tracePt t="94894" x="6000750" y="3898900"/>
          <p14:tracePt t="94911" x="6229350" y="3917950"/>
          <p14:tracePt t="94928" x="6388100" y="3924300"/>
          <p14:tracePt t="94944" x="6559550" y="3930650"/>
          <p14:tracePt t="94961" x="6629400" y="3937000"/>
          <p14:tracePt t="94978" x="6718300" y="3956050"/>
          <p14:tracePt t="94994" x="6788150" y="3968750"/>
          <p14:tracePt t="95011" x="6851650" y="3987800"/>
          <p14:tracePt t="95028" x="6902450" y="3994150"/>
          <p14:tracePt t="95044" x="6902450" y="4000500"/>
          <p14:tracePt t="95147" x="6902450" y="4013200"/>
          <p14:tracePt t="95151" x="6902450" y="4019550"/>
          <p14:tracePt t="95161" x="6902450" y="4038600"/>
          <p14:tracePt t="95178" x="6896100" y="4070350"/>
          <p14:tracePt t="95195" x="6883400" y="4108450"/>
          <p14:tracePt t="95211" x="6883400" y="4127500"/>
          <p14:tracePt t="95228" x="6883400" y="4171950"/>
          <p14:tracePt t="95245" x="6883400" y="4210050"/>
          <p14:tracePt t="95261" x="6883400" y="4254500"/>
          <p14:tracePt t="95278" x="6883400" y="4305300"/>
          <p14:tracePt t="95295" x="6883400" y="4356100"/>
          <p14:tracePt t="95311" x="6883400" y="4432300"/>
          <p14:tracePt t="95312" x="6883400" y="4451350"/>
          <p14:tracePt t="95328" x="6889750" y="4508500"/>
          <p14:tracePt t="95345" x="6889750" y="4527550"/>
          <p14:tracePt t="95361" x="6896100" y="4552950"/>
          <p14:tracePt t="95395" x="6896100" y="4559300"/>
          <p14:tracePt t="95411" x="6896100" y="4578350"/>
          <p14:tracePt t="95428" x="6896100" y="4603750"/>
          <p14:tracePt t="95445" x="6896100" y="4622800"/>
          <p14:tracePt t="95462" x="6902450" y="4635500"/>
          <p14:tracePt t="95555" x="6902450" y="4641850"/>
          <p14:tracePt t="95565" x="6902450" y="4654550"/>
          <p14:tracePt t="95569" x="6908800" y="4673600"/>
          <p14:tracePt t="95579" x="6908800" y="4692650"/>
          <p14:tracePt t="95595" x="6915150" y="4730750"/>
          <p14:tracePt t="95612" x="6921500" y="4756150"/>
          <p14:tracePt t="95628" x="6921500" y="4762500"/>
          <p14:tracePt t="95645" x="6921500" y="4781550"/>
          <p14:tracePt t="95662" x="6921500" y="4800600"/>
          <p14:tracePt t="95678" x="6921500" y="4813300"/>
          <p14:tracePt t="95695" x="6921500" y="4845050"/>
          <p14:tracePt t="95712" x="6927850" y="4895850"/>
          <p14:tracePt t="95728" x="6927850" y="4921250"/>
          <p14:tracePt t="95745" x="6927850" y="4953000"/>
          <p14:tracePt t="95762" x="6927850" y="4972050"/>
          <p14:tracePt t="95779" x="6934200" y="4978400"/>
          <p14:tracePt t="95795" x="6934200" y="4991100"/>
          <p14:tracePt t="95812" x="6934200" y="4997450"/>
          <p14:tracePt t="95829" x="6934200" y="5010150"/>
          <p14:tracePt t="95845" x="6940550" y="5022850"/>
          <p14:tracePt t="95862" x="6940550" y="5035550"/>
          <p14:tracePt t="97093" x="6940550" y="5029200"/>
          <p14:tracePt t="97169" x="6940550" y="5022850"/>
          <p14:tracePt t="97183" x="6940550" y="5010150"/>
          <p14:tracePt t="97193" x="6927850" y="5003800"/>
          <p14:tracePt t="97203" x="6921500" y="4991100"/>
          <p14:tracePt t="97213" x="6908800" y="4978400"/>
          <p14:tracePt t="97230" x="6889750" y="4965700"/>
          <p14:tracePt t="97247" x="6858000" y="4927600"/>
          <p14:tracePt t="97263" x="6832600" y="4895850"/>
          <p14:tracePt t="97280" x="6788150" y="4838700"/>
          <p14:tracePt t="97297" x="6769100" y="4819650"/>
          <p14:tracePt t="97313" x="6769100" y="4806950"/>
          <p14:tracePt t="97315" x="6756400" y="4794250"/>
          <p14:tracePt t="97330" x="6750050" y="4781550"/>
          <p14:tracePt t="97347" x="6724650" y="4724400"/>
          <p14:tracePt t="97363" x="6705600" y="4622800"/>
          <p14:tracePt t="97380" x="6699250" y="4572000"/>
          <p14:tracePt t="97667" x="6699250" y="4578350"/>
          <p14:tracePt t="97673" x="6699250" y="4584700"/>
          <p14:tracePt t="97683" x="6699250" y="4591050"/>
          <p14:tracePt t="97693" x="6699250" y="4597400"/>
          <p14:tracePt t="97724" x="6699250" y="4603750"/>
          <p14:tracePt t="97741" x="6699250" y="4610100"/>
          <p14:tracePt t="98269" x="6699250" y="4603750"/>
          <p14:tracePt t="98273" x="6699250" y="4591050"/>
          <p14:tracePt t="98279" x="6699250" y="4584700"/>
          <p14:tracePt t="98292" x="6699250" y="4578350"/>
          <p14:tracePt t="98308" x="6699250" y="4559300"/>
          <p14:tracePt t="98325" x="6686550" y="4502150"/>
          <p14:tracePt t="98342" x="6667500" y="4457700"/>
          <p14:tracePt t="98358" x="6616700" y="4330700"/>
          <p14:tracePt t="98375" x="6584950" y="4222750"/>
          <p14:tracePt t="98398" x="6534150" y="4057650"/>
          <p14:tracePt t="98414" x="6464300" y="3879850"/>
          <p14:tracePt t="98431" x="6457950" y="3860800"/>
          <p14:tracePt t="98448" x="6369050" y="3702050"/>
          <p14:tracePt t="98465" x="6330950" y="3651250"/>
          <p14:tracePt t="98481" x="6267450" y="3575050"/>
          <p14:tracePt t="98498" x="6203950" y="3524250"/>
          <p14:tracePt t="98515" x="6127750" y="3473450"/>
          <p14:tracePt t="98531" x="6096000" y="3454400"/>
          <p14:tracePt t="98548" x="6026150" y="3422650"/>
          <p14:tracePt t="98565" x="5911850" y="3384550"/>
          <p14:tracePt t="98581" x="5822950" y="3359150"/>
          <p14:tracePt t="98598" x="5581650" y="3282950"/>
          <p14:tracePt t="98615" x="5448300" y="3257550"/>
          <p14:tracePt t="98631" x="5232400" y="3251200"/>
          <p14:tracePt t="98648" x="4965700" y="3251200"/>
          <p14:tracePt t="98665" x="4806950" y="3257550"/>
          <p14:tracePt t="98681" x="4552950" y="3282950"/>
          <p14:tracePt t="98698" x="4438650" y="3302000"/>
          <p14:tracePt t="98715" x="4394200" y="3302000"/>
          <p14:tracePt t="98731" x="4349750" y="3308350"/>
          <p14:tracePt t="98748" x="4337050" y="3308350"/>
          <p14:tracePt t="99347" x="4330700" y="3308350"/>
          <p14:tracePt t="99353" x="4330700" y="3314700"/>
          <p14:tracePt t="99359" x="4318000" y="3321050"/>
          <p14:tracePt t="99376" x="4305300" y="3333750"/>
          <p14:tracePt t="99393" x="4279900" y="3333750"/>
          <p14:tracePt t="99409" x="4273550" y="3333750"/>
          <p14:tracePt t="99715" x="4273550" y="3340100"/>
          <p14:tracePt t="99725" x="4273550" y="3352800"/>
          <p14:tracePt t="99735" x="4273550" y="3359150"/>
          <p14:tracePt t="99757" x="4273550" y="3365500"/>
          <p14:tracePt t="99847" x="4273550" y="3371850"/>
          <p14:tracePt t="100029" x="4267200" y="3371850"/>
          <p14:tracePt t="100043" x="4260850" y="3371850"/>
          <p14:tracePt t="100089" x="4254500" y="3371850"/>
          <p14:tracePt t="100099" x="4241800" y="3378200"/>
          <p14:tracePt t="100109" x="4229100" y="3378200"/>
          <p14:tracePt t="100119" x="4210050" y="3384550"/>
          <p14:tracePt t="100135" x="4197350" y="3390900"/>
          <p14:tracePt t="100150" x="4184650" y="3390900"/>
          <p14:tracePt t="100166" x="4171950" y="3397250"/>
          <p14:tracePt t="100183" x="4165600" y="3403600"/>
          <p14:tracePt t="100200" x="4159250" y="3403600"/>
          <p14:tracePt t="100291" x="4152900" y="3403600"/>
          <p14:tracePt t="100301" x="4146550" y="3403600"/>
          <p14:tracePt t="100311" x="4133850" y="3403600"/>
          <p14:tracePt t="100321" x="4108450" y="3403600"/>
          <p14:tracePt t="100333" x="4102100" y="3403600"/>
          <p14:tracePt t="100350" x="4070350" y="3409950"/>
          <p14:tracePt t="100366" x="4013200" y="3409950"/>
          <p14:tracePt t="100383" x="3981450" y="3416300"/>
          <p14:tracePt t="100400" x="3975100" y="3416300"/>
          <p14:tracePt t="100416" x="3949700" y="3416300"/>
          <p14:tracePt t="100433" x="3930650" y="3416300"/>
          <p14:tracePt t="100450" x="3917950" y="3416300"/>
          <p14:tracePt t="100467" x="3911600" y="3416300"/>
          <p14:tracePt t="100503" x="3905250" y="3416300"/>
          <p14:tracePt t="100583" x="3898900" y="3416300"/>
          <p14:tracePt t="100599" x="3892550" y="3416300"/>
          <p14:tracePt t="100609" x="3886200" y="3416300"/>
          <p14:tracePt t="100619" x="3879850" y="3416300"/>
          <p14:tracePt t="100633" x="3860800" y="3416300"/>
          <p14:tracePt t="100650" x="3841750" y="3422650"/>
          <p14:tracePt t="100667" x="3829050" y="3429000"/>
          <p14:tracePt t="100683" x="3822700" y="3429000"/>
          <p14:tracePt t="100700" x="3816350" y="3435350"/>
          <p14:tracePt t="102077" x="3810000" y="3435350"/>
          <p14:tracePt t="102087" x="3803650" y="3435350"/>
          <p14:tracePt t="102101" x="3797300" y="3429000"/>
          <p14:tracePt t="102117" x="3797300" y="3416300"/>
          <p14:tracePt t="102127" x="3790950" y="3390900"/>
          <p14:tracePt t="102133" x="3790950" y="3384550"/>
          <p14:tracePt t="102145" x="3784600" y="3365500"/>
          <p14:tracePt t="102162" x="3778250" y="3327400"/>
          <p14:tracePt t="102179" x="3759200" y="3270250"/>
          <p14:tracePt t="102202" x="3740150" y="3232150"/>
          <p14:tracePt t="102218" x="3727450" y="3219450"/>
          <p14:tracePt t="102235" x="3721100" y="3213100"/>
          <p14:tracePt t="102252" x="3714750" y="3213100"/>
          <p14:tracePt t="102268" x="3714750" y="3206750"/>
          <p14:tracePt t="102302" x="3708400" y="3206750"/>
          <p14:tracePt t="102329" x="3702050" y="3257550"/>
          <p14:tracePt t="102335" x="3695700" y="3295650"/>
          <p14:tracePt t="102352" x="3644900" y="3511550"/>
          <p14:tracePt t="102368" x="3587750" y="3829050"/>
          <p14:tracePt t="102385" x="3575050" y="3962400"/>
          <p14:tracePt t="102402" x="3549650" y="4121150"/>
          <p14:tracePt t="102418" x="3530600" y="4298950"/>
          <p14:tracePt t="102435" x="3511550" y="4451350"/>
          <p14:tracePt t="102452" x="3505200" y="4679950"/>
          <p14:tracePt t="102468" x="3498850" y="4883150"/>
          <p14:tracePt t="102485" x="3498850" y="4959350"/>
          <p14:tracePt t="102502" x="3498850" y="5099050"/>
          <p14:tracePt t="102519" x="3505200" y="5276850"/>
          <p14:tracePt t="102535" x="3530600" y="5422900"/>
          <p14:tracePt t="102552" x="3543300" y="5556250"/>
          <p14:tracePt t="102569" x="3549650" y="5607050"/>
          <p14:tracePt t="102585" x="3568700" y="5708650"/>
          <p14:tracePt t="102602" x="3575050" y="5727700"/>
          <p14:tracePt t="102619" x="3581400" y="5746750"/>
          <p14:tracePt t="102635" x="3581400" y="5753100"/>
          <p14:tracePt t="102652" x="3581400" y="5759450"/>
          <p14:tracePt t="102721" x="3575050" y="5759450"/>
          <p14:tracePt t="102731" x="3543300" y="5740400"/>
          <p14:tracePt t="102737" x="3530600" y="5734050"/>
          <p14:tracePt t="102752" x="3448050" y="5715000"/>
          <p14:tracePt t="102769" x="3378200" y="5702300"/>
          <p14:tracePt t="102785" x="3143250" y="5695950"/>
          <p14:tracePt t="102802" x="2540000" y="5721350"/>
          <p14:tracePt t="102819" x="2082800" y="5784850"/>
          <p14:tracePt t="102836" x="1758950" y="5861050"/>
          <p14:tracePt t="102852" x="1524000" y="5899150"/>
          <p14:tracePt t="102869" x="1492250" y="5905500"/>
          <p14:tracePt t="102886" x="1479550" y="5905500"/>
          <p14:tracePt t="102902" x="1473200" y="5905500"/>
          <p14:tracePt t="102949" x="1466850" y="5899150"/>
          <p14:tracePt t="102953" x="1447800" y="5892800"/>
          <p14:tracePt t="102969" x="1435100" y="5880100"/>
          <p14:tracePt t="102986" x="1384300" y="5848350"/>
          <p14:tracePt t="103002" x="1327150" y="5803900"/>
          <p14:tracePt t="103019" x="1219200" y="5727700"/>
          <p14:tracePt t="103036" x="1187450" y="5715000"/>
          <p14:tracePt t="103052" x="1174750" y="5702300"/>
          <p14:tracePt t="103069" x="1162050" y="5702300"/>
          <p14:tracePt t="103086" x="1162050" y="5695950"/>
          <p14:tracePt t="103119" x="1155700" y="5683250"/>
          <p14:tracePt t="103136" x="1136650" y="5657850"/>
          <p14:tracePt t="103153" x="1130300" y="5645150"/>
          <p14:tracePt t="103169" x="1123950" y="5619750"/>
          <p14:tracePt t="103186" x="1111250" y="5607050"/>
          <p14:tracePt t="103203" x="1092200" y="5537200"/>
          <p14:tracePt t="103219" x="1028700" y="5353050"/>
          <p14:tracePt t="103236" x="990600" y="5092700"/>
          <p14:tracePt t="103253" x="990600" y="5003800"/>
          <p14:tracePt t="103269" x="990600" y="4845050"/>
          <p14:tracePt t="103286" x="996950" y="4679950"/>
          <p14:tracePt t="103303" x="1009650" y="4533900"/>
          <p14:tracePt t="103319" x="1022350" y="4406900"/>
          <p14:tracePt t="103336" x="1054100" y="4191000"/>
          <p14:tracePt t="103353" x="1073150" y="4070350"/>
          <p14:tracePt t="103369" x="1092200" y="3898900"/>
          <p14:tracePt t="103386" x="1098550" y="3721100"/>
          <p14:tracePt t="103403" x="1104900" y="3524250"/>
          <p14:tracePt t="103419" x="1104900" y="3340100"/>
          <p14:tracePt t="103436" x="1104900" y="3130550"/>
          <p14:tracePt t="103453" x="1104900" y="3060700"/>
          <p14:tracePt t="103470" x="1104900" y="3003550"/>
          <p14:tracePt t="103486" x="1104900" y="2940050"/>
          <p14:tracePt t="103503" x="1104900" y="2882900"/>
          <p14:tracePt t="103520" x="1111250" y="2755900"/>
          <p14:tracePt t="103536" x="1117600" y="2635250"/>
          <p14:tracePt t="103553" x="1123950" y="2565400"/>
          <p14:tracePt t="103570" x="1130300" y="2362200"/>
          <p14:tracePt t="103586" x="1130300" y="2209800"/>
          <p14:tracePt t="103603" x="1130300" y="2127250"/>
          <p14:tracePt t="103620" x="1130300" y="2089150"/>
          <p14:tracePt t="103636" x="1130300" y="2025650"/>
          <p14:tracePt t="103653" x="1130300" y="2012950"/>
          <p14:tracePt t="103670" x="1130300" y="2006600"/>
          <p14:tracePt t="103686" x="1130300" y="1987550"/>
          <p14:tracePt t="103703" x="1130300" y="1974850"/>
          <p14:tracePt t="103720" x="1130300" y="1968500"/>
          <p14:tracePt t="105663" x="1130300" y="1962150"/>
          <p14:tracePt t="105703" x="1123950" y="1962150"/>
          <p14:tracePt t="105719" x="1123950" y="1955800"/>
          <p14:tracePt t="105815" x="1123950" y="1962150"/>
          <p14:tracePt t="105819" x="1123950" y="2000250"/>
          <p14:tracePt t="105833" x="1123950" y="2019300"/>
          <p14:tracePt t="105855" x="1085850" y="2266950"/>
          <p14:tracePt t="105872" x="1066800" y="2533650"/>
          <p14:tracePt t="105889" x="1066800" y="2832100"/>
          <p14:tracePt t="105905" x="1047750" y="3416300"/>
          <p14:tracePt t="105922" x="1041400" y="3651250"/>
          <p14:tracePt t="105939" x="1041400" y="3752850"/>
          <p14:tracePt t="105955" x="1041400" y="4108450"/>
          <p14:tracePt t="105972" x="1041400" y="4292600"/>
          <p14:tracePt t="105989" x="1028700" y="4502150"/>
          <p14:tracePt t="106005" x="1022350" y="4699000"/>
          <p14:tracePt t="106022" x="1022350" y="5016500"/>
          <p14:tracePt t="106039" x="1003300" y="5156200"/>
          <p14:tracePt t="106055" x="1003300" y="5346700"/>
          <p14:tracePt t="106072" x="1003300" y="5473700"/>
          <p14:tracePt t="106089" x="1003300" y="5537200"/>
          <p14:tracePt t="106106" x="1003300" y="5607050"/>
          <p14:tracePt t="106122" x="1009650" y="5632450"/>
          <p14:tracePt t="106139" x="1009650" y="5638800"/>
          <p14:tracePt t="109507" x="1022350" y="5607050"/>
          <p14:tracePt t="109511" x="1035050" y="5575300"/>
          <p14:tracePt t="109521" x="1041400" y="5518150"/>
          <p14:tracePt t="109536" x="1041400" y="5492750"/>
          <p14:tracePt t="109709" x="1041400" y="5486400"/>
          <p14:tracePt t="109713" x="1022350" y="5480050"/>
          <p14:tracePt t="109724" x="1003300" y="5467350"/>
          <p14:tracePt t="109736" x="965200" y="5422900"/>
          <p14:tracePt t="109753" x="908050" y="5321300"/>
          <p14:tracePt t="109770" x="889000" y="5264150"/>
          <p14:tracePt t="109787" x="850900" y="5092700"/>
          <p14:tracePt t="109803" x="825500" y="4927600"/>
          <p14:tracePt t="109820" x="825500" y="4464050"/>
          <p14:tracePt t="109843" x="831850" y="4102100"/>
          <p14:tracePt t="109859" x="882650" y="3505200"/>
          <p14:tracePt t="109876" x="927100" y="3213100"/>
          <p14:tracePt t="109893" x="933450" y="3124200"/>
          <p14:tracePt t="109909" x="965200" y="2921000"/>
          <p14:tracePt t="109926" x="965200" y="2863850"/>
          <p14:tracePt t="109943" x="965200" y="2794000"/>
          <p14:tracePt t="109959" x="965200" y="2698750"/>
          <p14:tracePt t="109976" x="965200" y="2546350"/>
          <p14:tracePt t="109993" x="971550" y="2457450"/>
          <p14:tracePt t="110009" x="977900" y="2400300"/>
          <p14:tracePt t="110026" x="990600" y="2317750"/>
          <p14:tracePt t="110043" x="1003300" y="2247900"/>
          <p14:tracePt t="110059" x="1016000" y="2178050"/>
          <p14:tracePt t="110076" x="1041400" y="2038350"/>
          <p14:tracePt t="110093" x="1047750" y="1962150"/>
          <p14:tracePt t="110110" x="1047750" y="1943100"/>
          <p14:tracePt t="110126" x="1054100" y="1930400"/>
          <p14:tracePt t="110617" x="1054100" y="1936750"/>
          <p14:tracePt t="110627" x="1054100" y="1962150"/>
          <p14:tracePt t="110633" x="1054100" y="1987550"/>
          <p14:tracePt t="110643" x="1054100" y="2012950"/>
          <p14:tracePt t="110654" x="1054100" y="2063750"/>
          <p14:tracePt t="110671" x="1060450" y="2120900"/>
          <p14:tracePt t="110687" x="1073150" y="2203450"/>
          <p14:tracePt t="110704" x="1079500" y="2286000"/>
          <p14:tracePt t="110721" x="1092200" y="2349500"/>
          <p14:tracePt t="110744" x="1098550" y="2425700"/>
          <p14:tracePt t="110760" x="1104900" y="2470150"/>
          <p14:tracePt t="110777" x="1117600" y="2559050"/>
          <p14:tracePt t="110794" x="1136650" y="2628900"/>
          <p14:tracePt t="110810" x="1136650" y="2654300"/>
          <p14:tracePt t="110827" x="1136650" y="2692400"/>
          <p14:tracePt t="110829" x="1136650" y="2711450"/>
          <p14:tracePt t="110844" x="1136650" y="2730500"/>
          <p14:tracePt t="110860" x="1136650" y="2787650"/>
          <p14:tracePt t="110877" x="1136650" y="2844800"/>
          <p14:tracePt t="110894" x="1136650" y="2863850"/>
          <p14:tracePt t="110910" x="1143000" y="2914650"/>
          <p14:tracePt t="110927" x="1149350" y="2921000"/>
          <p14:tracePt t="110995" x="1149350" y="2914650"/>
          <p14:tracePt t="111005" x="1149350" y="2908300"/>
          <p14:tracePt t="111015" x="1143000" y="2882900"/>
          <p14:tracePt t="111027" x="1136650" y="2863850"/>
          <p14:tracePt t="111044" x="1123950" y="2787650"/>
          <p14:tracePt t="111060" x="1098550" y="2654300"/>
          <p14:tracePt t="111077" x="1085850" y="2571750"/>
          <p14:tracePt t="111094" x="1079500" y="2520950"/>
          <p14:tracePt t="111111" x="1079500" y="2317750"/>
          <p14:tracePt t="111127" x="1079500" y="2152650"/>
          <p14:tracePt t="111144" x="1092200" y="2006600"/>
          <p14:tracePt t="111161" x="1111250" y="1879600"/>
          <p14:tracePt t="111177" x="1111250" y="1828800"/>
          <p14:tracePt t="111194" x="1111250" y="1816100"/>
          <p14:tracePt t="111211" x="1111250" y="1809750"/>
          <p14:tracePt t="111227" x="1111250" y="1803400"/>
          <p14:tracePt t="111383" x="1117600" y="1803400"/>
          <p14:tracePt t="111393" x="1136650" y="1803400"/>
          <p14:tracePt t="111399" x="1168400" y="1803400"/>
          <p14:tracePt t="111411" x="1219200" y="1803400"/>
          <p14:tracePt t="111428" x="1346200" y="1803400"/>
          <p14:tracePt t="111444" x="1498600" y="1803400"/>
          <p14:tracePt t="111461" x="1720850" y="1803400"/>
          <p14:tracePt t="111478" x="1841500" y="1803400"/>
          <p14:tracePt t="111494" x="2025650" y="1803400"/>
          <p14:tracePt t="111511" x="2216150" y="1809750"/>
          <p14:tracePt t="111528" x="2387600" y="1822450"/>
          <p14:tracePt t="111544" x="2654300" y="1822450"/>
          <p14:tracePt t="111561" x="2819400" y="1822450"/>
          <p14:tracePt t="111578" x="2901950" y="1822450"/>
          <p14:tracePt t="111594" x="3105150" y="1822450"/>
          <p14:tracePt t="111611" x="3187700" y="1822450"/>
          <p14:tracePt t="111628" x="3282950" y="1828800"/>
          <p14:tracePt t="111644" x="3384550" y="1835150"/>
          <p14:tracePt t="111661" x="3517900" y="1847850"/>
          <p14:tracePt t="111678" x="3543300" y="1854200"/>
          <p14:tracePt t="111694" x="3549650" y="1854200"/>
          <p14:tracePt t="111889" x="3549650" y="1860550"/>
          <p14:tracePt t="111893" x="3549650" y="1866900"/>
          <p14:tracePt t="111903" x="3543300" y="1930400"/>
          <p14:tracePt t="111911" x="3536950" y="1955800"/>
          <p14:tracePt t="111928" x="3505200" y="2139950"/>
          <p14:tracePt t="111945" x="3479800" y="2482850"/>
          <p14:tracePt t="111961" x="3473450" y="2609850"/>
          <p14:tracePt t="111978" x="3454400" y="2794000"/>
          <p14:tracePt t="111995" x="3441700" y="2971800"/>
          <p14:tracePt t="112011" x="3435350" y="3117850"/>
          <p14:tracePt t="112028" x="3429000" y="3327400"/>
          <p14:tracePt t="112045" x="3429000" y="3454400"/>
          <p14:tracePt t="112061" x="3429000" y="3492500"/>
          <p14:tracePt t="112078" x="3429000" y="3575050"/>
          <p14:tracePt t="112095" x="3429000" y="3632200"/>
          <p14:tracePt t="112111" x="3435350" y="3695700"/>
          <p14:tracePt t="112128" x="3435350" y="3733800"/>
          <p14:tracePt t="112145" x="3441700" y="3752850"/>
          <p14:tracePt t="112162" x="3441700" y="3759200"/>
          <p14:tracePt t="112373" x="3435350" y="3759200"/>
          <p14:tracePt t="112377" x="3429000" y="3765550"/>
          <p14:tracePt t="112387" x="3378200" y="3771900"/>
          <p14:tracePt t="112395" x="3359150" y="3771900"/>
          <p14:tracePt t="112412" x="3238500" y="3790950"/>
          <p14:tracePt t="112429" x="2990850" y="3822700"/>
          <p14:tracePt t="112445" x="2863850" y="3841750"/>
          <p14:tracePt t="112462" x="2686050" y="3854450"/>
          <p14:tracePt t="112479" x="2476500" y="3867150"/>
          <p14:tracePt t="112495" x="2330450" y="3873500"/>
          <p14:tracePt t="112512" x="2190750" y="3873500"/>
          <p14:tracePt t="112529" x="2159000" y="3873500"/>
          <p14:tracePt t="112545" x="2146300" y="3873500"/>
          <p14:tracePt t="112562" x="2139950" y="3873500"/>
          <p14:tracePt t="112579" x="2133600" y="3873500"/>
          <p14:tracePt t="112595" x="2127250" y="3867150"/>
          <p14:tracePt t="112612" x="2114550" y="3860800"/>
          <p14:tracePt t="112629" x="2076450" y="3854450"/>
          <p14:tracePt t="112645" x="2051050" y="3854450"/>
          <p14:tracePt t="112662" x="2025650" y="3854450"/>
          <p14:tracePt t="112679" x="2006600" y="3854450"/>
          <p14:tracePt t="115685" x="2000250" y="3835400"/>
          <p14:tracePt t="115691" x="2000250" y="3829050"/>
          <p14:tracePt t="115701" x="2000250" y="3816350"/>
          <p14:tracePt t="115973" x="2000250" y="3822700"/>
          <p14:tracePt t="115979" x="2000250" y="3829050"/>
          <p14:tracePt t="115989" x="1993900" y="3829050"/>
          <p14:tracePt t="115999" x="1987550" y="3835400"/>
          <p14:tracePt t="116013" x="1981200" y="3835400"/>
          <p14:tracePt t="116030" x="1968500" y="3829050"/>
          <p14:tracePt t="116043" x="1955800" y="3822700"/>
          <p14:tracePt t="116059" x="1930400" y="3803650"/>
          <p14:tracePt t="116076" x="1924050" y="3797300"/>
          <p14:tracePt t="116099" x="1860550" y="3784600"/>
          <p14:tracePt t="116115" x="1841500" y="3784600"/>
          <p14:tracePt t="116132" x="1809750" y="3784600"/>
          <p14:tracePt t="116149" x="1746250" y="3797300"/>
          <p14:tracePt t="116166" x="1689100" y="3810000"/>
          <p14:tracePt t="116182" x="1631950" y="3816350"/>
          <p14:tracePt t="116199" x="1593850" y="3816350"/>
          <p14:tracePt t="116216" x="1517650" y="3822700"/>
          <p14:tracePt t="116232" x="1492250" y="3829050"/>
          <p14:tracePt t="116249" x="1479550" y="3829050"/>
          <p14:tracePt t="116266" x="1473200" y="3829050"/>
          <p14:tracePt t="116367" x="1466850" y="3829050"/>
          <p14:tracePt t="116377" x="1460500" y="3829050"/>
          <p14:tracePt t="116393" x="1454150" y="3829050"/>
          <p14:tracePt t="116403" x="1447800" y="3829050"/>
          <p14:tracePt t="116416" x="1441450" y="3829050"/>
          <p14:tracePt t="116432" x="1397000" y="3829050"/>
          <p14:tracePt t="116449" x="1339850" y="3841750"/>
          <p14:tracePt t="116466" x="1289050" y="3848100"/>
          <p14:tracePt t="116483" x="1244600" y="3848100"/>
          <p14:tracePt t="116499" x="1238250" y="3854450"/>
          <p14:tracePt t="117365" x="1231900" y="3854450"/>
          <p14:tracePt t="117421" x="1225550" y="3854450"/>
          <p14:tracePt t="117457" x="1219200" y="3854450"/>
          <p14:tracePt t="117461" x="1219200" y="3848100"/>
          <p14:tracePt t="117481" x="1212850" y="3848100"/>
          <p14:tracePt t="121657" x="1212850" y="3854450"/>
          <p14:tracePt t="121663" x="1212850" y="3860800"/>
          <p14:tracePt t="121667" x="1200150" y="3867150"/>
          <p14:tracePt t="121682" x="1187450" y="3886200"/>
          <p14:tracePt t="121698" x="1168400" y="3930650"/>
          <p14:tracePt t="121715" x="1155700" y="3956050"/>
          <p14:tracePt t="121732" x="1143000" y="3968750"/>
          <p14:tracePt t="121748" x="1123950" y="4006850"/>
          <p14:tracePt t="121765" x="1111250" y="4070350"/>
          <p14:tracePt t="121782" x="1104900" y="4121150"/>
          <p14:tracePt t="121805" x="1098550" y="4425950"/>
          <p14:tracePt t="121821" x="1104900" y="4495800"/>
          <p14:tracePt t="121838" x="1123950" y="4699000"/>
          <p14:tracePt t="121855" x="1130300" y="4756150"/>
          <p14:tracePt t="121871" x="1130300" y="4806950"/>
          <p14:tracePt t="121888" x="1130300" y="4864100"/>
          <p14:tracePt t="121905" x="1117600" y="4984750"/>
          <p14:tracePt t="121921" x="1117600" y="5054600"/>
          <p14:tracePt t="121938" x="1117600" y="5175250"/>
          <p14:tracePt t="121955" x="1117600" y="5276850"/>
          <p14:tracePt t="121971" x="1123950" y="5327650"/>
          <p14:tracePt t="121988" x="1130300" y="5384800"/>
          <p14:tracePt t="122005" x="1130300" y="5410200"/>
          <p14:tracePt t="122021" x="1130300" y="5435600"/>
          <p14:tracePt t="122038" x="1136650" y="5492750"/>
          <p14:tracePt t="122055" x="1143000" y="5524500"/>
          <p14:tracePt t="122071" x="1143000" y="5562600"/>
          <p14:tracePt t="122088" x="1149350" y="5575300"/>
          <p14:tracePt t="122105" x="1155700" y="5575300"/>
          <p14:tracePt t="122121" x="1168400" y="5549900"/>
          <p14:tracePt t="122138" x="1187450" y="5429250"/>
          <p14:tracePt t="122399" x="1187450" y="5435600"/>
          <p14:tracePt t="122425" x="1187450" y="5441950"/>
          <p14:tracePt t="122449" x="1187450" y="5448300"/>
          <p14:tracePt t="122499" x="1187450" y="5454650"/>
          <p14:tracePt t="125985" x="1187450" y="5448300"/>
          <p14:tracePt t="125995" x="1187450" y="5435600"/>
          <p14:tracePt t="126253" x="1187450" y="5441950"/>
          <p14:tracePt t="126263" x="1187450" y="5454650"/>
          <p14:tracePt t="126270" x="1187450" y="5461000"/>
          <p14:tracePt t="126286" x="1187450" y="5480050"/>
          <p14:tracePt t="126303" x="1187450" y="5486400"/>
          <p14:tracePt t="126393" x="1187450" y="5492750"/>
          <p14:tracePt t="126621" x="1187450" y="5486400"/>
          <p14:tracePt t="126625" x="1187450" y="5435600"/>
          <p14:tracePt t="126631" x="1181100" y="5410200"/>
          <p14:tracePt t="126643" x="1162050" y="5226050"/>
          <p14:tracePt t="126659" x="1123950" y="5035550"/>
          <p14:tracePt t="126676" x="1054100" y="4584700"/>
          <p14:tracePt t="126693" x="984250" y="4070350"/>
          <p14:tracePt t="126709" x="965200" y="3663950"/>
          <p14:tracePt t="126726" x="920750" y="3028950"/>
          <p14:tracePt t="126743" x="908050" y="2794000"/>
          <p14:tracePt t="126759" x="901700" y="2705100"/>
          <p14:tracePt t="126776" x="889000" y="2495550"/>
          <p14:tracePt t="126793" x="889000" y="2355850"/>
          <p14:tracePt t="126810" x="889000" y="2165350"/>
          <p14:tracePt t="126826" x="889000" y="2006600"/>
          <p14:tracePt t="126843" x="876300" y="1778000"/>
          <p14:tracePt t="126860" x="863600" y="1689100"/>
          <p14:tracePt t="126876" x="857250" y="1600200"/>
          <p14:tracePt t="126893" x="850900" y="1517650"/>
          <p14:tracePt t="126910" x="844550" y="1441450"/>
          <p14:tracePt t="126926" x="838200" y="1352550"/>
          <p14:tracePt t="126943" x="831850" y="1339850"/>
          <p14:tracePt t="127609" x="831850" y="1333500"/>
          <p14:tracePt t="127625" x="831850" y="1320800"/>
          <p14:tracePt t="127629" x="831850" y="1308100"/>
          <p14:tracePt t="127639" x="831850" y="1295400"/>
          <p14:tracePt t="128043" x="831850" y="1301750"/>
          <p14:tracePt t="128049" x="831850" y="1308100"/>
          <p14:tracePt t="128059" x="831850" y="1314450"/>
          <p14:tracePt t="128071" x="831850" y="1327150"/>
          <p14:tracePt t="128088" x="831850" y="1346200"/>
          <p14:tracePt t="128105" x="831850" y="1358900"/>
          <p14:tracePt t="128122" x="831850" y="1365250"/>
          <p14:tracePt t="128487" x="831850" y="1346200"/>
          <p14:tracePt t="128491" x="825500" y="1339850"/>
          <p14:tracePt t="128505" x="825500" y="1289050"/>
          <p14:tracePt t="128522" x="825500" y="1231900"/>
          <p14:tracePt t="128539" x="825500" y="1225550"/>
          <p14:tracePt t="128733" x="819150" y="1225550"/>
          <p14:tracePt t="128745" x="819150" y="1231900"/>
          <p14:tracePt t="128765" x="819150" y="1238250"/>
          <p14:tracePt t="128835" x="819150" y="12446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3F2D86-C0E1-47AF-B146-695F65DDEEAA}"/>
              </a:ext>
            </a:extLst>
          </p:cNvPr>
          <p:cNvSpPr txBox="1"/>
          <p:nvPr/>
        </p:nvSpPr>
        <p:spPr>
          <a:xfrm>
            <a:off x="597160" y="251927"/>
            <a:ext cx="316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Google Search Image Scrapping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C1EC7-89BD-4870-A5CA-0CFC8D435D4F}"/>
              </a:ext>
            </a:extLst>
          </p:cNvPr>
          <p:cNvSpPr/>
          <p:nvPr/>
        </p:nvSpPr>
        <p:spPr>
          <a:xfrm>
            <a:off x="1362088" y="856005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Google Search Engine to extract images for 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9EED47-A5C1-42BF-A284-EF0AA7445598}"/>
              </a:ext>
            </a:extLst>
          </p:cNvPr>
          <p:cNvSpPr/>
          <p:nvPr/>
        </p:nvSpPr>
        <p:spPr>
          <a:xfrm>
            <a:off x="4798113" y="3111789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Using of Google related image search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94A6BCE-FC2E-43F6-9BD6-695179726181}"/>
              </a:ext>
            </a:extLst>
          </p:cNvPr>
          <p:cNvSpPr/>
          <p:nvPr/>
        </p:nvSpPr>
        <p:spPr>
          <a:xfrm rot="18025690">
            <a:off x="3784844" y="2476121"/>
            <a:ext cx="578850" cy="639372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3DC5E96-49C5-4683-82FE-CB8F824C470B}"/>
              </a:ext>
            </a:extLst>
          </p:cNvPr>
          <p:cNvSpPr/>
          <p:nvPr/>
        </p:nvSpPr>
        <p:spPr>
          <a:xfrm rot="18025690">
            <a:off x="7626220" y="4408503"/>
            <a:ext cx="578850" cy="639372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3F650A-414B-44F7-9F0F-0725A27A85BE}"/>
              </a:ext>
            </a:extLst>
          </p:cNvPr>
          <p:cNvSpPr/>
          <p:nvPr/>
        </p:nvSpPr>
        <p:spPr>
          <a:xfrm>
            <a:off x="9124607" y="4998413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Images are filtered manually and stored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ADDAB-8CF0-4E1D-BA73-FF5096AF0CEC}"/>
              </a:ext>
            </a:extLst>
          </p:cNvPr>
          <p:cNvSpPr txBox="1"/>
          <p:nvPr/>
        </p:nvSpPr>
        <p:spPr>
          <a:xfrm>
            <a:off x="4415648" y="4316719"/>
            <a:ext cx="2581029" cy="1029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SG" sz="1200" dirty="0"/>
              <a:t>To achieve more relevant results, we made used of the Google related search results. The </a:t>
            </a:r>
            <a:r>
              <a:rPr lang="en-US" sz="1200" dirty="0"/>
              <a:t>first image that was found is as an anchor for the related image search. </a:t>
            </a:r>
            <a:endParaRPr lang="en-SG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6735C-4323-479B-A8BD-E2D224EEFB92}"/>
              </a:ext>
            </a:extLst>
          </p:cNvPr>
          <p:cNvSpPr/>
          <p:nvPr/>
        </p:nvSpPr>
        <p:spPr>
          <a:xfrm>
            <a:off x="823684" y="2084159"/>
            <a:ext cx="27167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/>
            <a:r>
              <a:rPr lang="en-US" sz="1200" dirty="0"/>
              <a:t>Relevant search terms such as “Fresh Tomato”, “Red Tomato” &amp; “Raw Tomato” are parsed into Google search to extract images of ingredient (Tomato) for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045E3-723B-44ED-B2A5-9345DB79B7EC}"/>
              </a:ext>
            </a:extLst>
          </p:cNvPr>
          <p:cNvSpPr txBox="1"/>
          <p:nvPr/>
        </p:nvSpPr>
        <p:spPr>
          <a:xfrm>
            <a:off x="8742142" y="6141413"/>
            <a:ext cx="2581029" cy="659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1200" dirty="0"/>
              <a:t>Information from other sources such as Bing and CIFAR10 are also included to give variability to the dataset.</a:t>
            </a:r>
            <a:endParaRPr lang="en-SG" sz="12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E0E5C8-8773-4750-8527-01D20E5F6154}"/>
              </a:ext>
            </a:extLst>
          </p:cNvPr>
          <p:cNvGrpSpPr/>
          <p:nvPr/>
        </p:nvGrpSpPr>
        <p:grpSpPr>
          <a:xfrm>
            <a:off x="510996" y="3997974"/>
            <a:ext cx="3656286" cy="2283368"/>
            <a:chOff x="417983" y="3823134"/>
            <a:chExt cx="3656286" cy="22833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179F3C-782B-47F0-BAB7-018D19488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928"/>
            <a:stretch/>
          </p:blipFill>
          <p:spPr>
            <a:xfrm>
              <a:off x="417983" y="3823134"/>
              <a:ext cx="3656286" cy="1810109"/>
            </a:xfrm>
            <a:prstGeom prst="rect">
              <a:avLst/>
            </a:prstGeom>
            <a:effectLst>
              <a:outerShdw blurRad="190500" algn="ctr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C8A5C6-6C06-43D8-B285-969795AA8484}"/>
                </a:ext>
              </a:extLst>
            </p:cNvPr>
            <p:cNvSpPr txBox="1"/>
            <p:nvPr/>
          </p:nvSpPr>
          <p:spPr>
            <a:xfrm>
              <a:off x="1116026" y="5829503"/>
              <a:ext cx="1951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>
                  <a:solidFill>
                    <a:srgbClr val="FF0000"/>
                  </a:solidFill>
                </a:rPr>
                <a:t>Results that are not relevant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CBAAEB-9D2E-4776-843E-688F8FCB2F1D}"/>
              </a:ext>
            </a:extLst>
          </p:cNvPr>
          <p:cNvGrpSpPr/>
          <p:nvPr/>
        </p:nvGrpSpPr>
        <p:grpSpPr>
          <a:xfrm>
            <a:off x="6807224" y="669517"/>
            <a:ext cx="4634766" cy="2930280"/>
            <a:chOff x="6807224" y="669517"/>
            <a:chExt cx="4634766" cy="29302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19ECCB-499C-4E36-AEF8-91F08D69C714}"/>
                </a:ext>
              </a:extLst>
            </p:cNvPr>
            <p:cNvGrpSpPr/>
            <p:nvPr/>
          </p:nvGrpSpPr>
          <p:grpSpPr>
            <a:xfrm>
              <a:off x="6807224" y="669517"/>
              <a:ext cx="4634766" cy="2442272"/>
              <a:chOff x="6807224" y="669517"/>
              <a:chExt cx="4634766" cy="244227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A3983AB-2F7E-46D9-B534-1E53246AD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07224" y="669517"/>
                <a:ext cx="4634766" cy="2442272"/>
              </a:xfrm>
              <a:prstGeom prst="rect">
                <a:avLst/>
              </a:prstGeom>
              <a:effectLst>
                <a:outerShdw blurRad="190500" algn="ctr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28CA7CF-38F0-4957-8B00-6974FB6B3FC7}"/>
                  </a:ext>
                </a:extLst>
              </p:cNvPr>
              <p:cNvSpPr/>
              <p:nvPr/>
            </p:nvSpPr>
            <p:spPr>
              <a:xfrm>
                <a:off x="6875824" y="1339082"/>
                <a:ext cx="1111180" cy="405741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0B650B-8958-4117-9408-AD0921676FB3}"/>
                </a:ext>
              </a:extLst>
            </p:cNvPr>
            <p:cNvSpPr txBox="1"/>
            <p:nvPr/>
          </p:nvSpPr>
          <p:spPr>
            <a:xfrm>
              <a:off x="7074507" y="3322798"/>
              <a:ext cx="4224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200" dirty="0">
                  <a:solidFill>
                    <a:srgbClr val="FF0000"/>
                  </a:solidFill>
                </a:rPr>
                <a:t>Make use of related images function to get more relevant results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6ACB9A-9A74-485A-8B63-B518D4B80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69"/>
    </mc:Choice>
    <mc:Fallback xmlns="">
      <p:transition spd="slow" advTm="76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8" x="4127500" y="3797300"/>
          <p14:tracePt t="868" x="4114800" y="3797300"/>
          <p14:tracePt t="879" x="4089400" y="3784600"/>
          <p14:tracePt t="889" x="4070350" y="3765550"/>
          <p14:tracePt t="906" x="4051300" y="3752850"/>
          <p14:tracePt t="922" x="3956050" y="3695700"/>
          <p14:tracePt t="948" x="3771900" y="3613150"/>
          <p14:tracePt t="965" x="3651250" y="3594100"/>
          <p14:tracePt t="981" x="3492500" y="3594100"/>
          <p14:tracePt t="998" x="3073400" y="3619500"/>
          <p14:tracePt t="1015" x="2940050" y="3638550"/>
          <p14:tracePt t="1031" x="2819400" y="3657600"/>
          <p14:tracePt t="1048" x="2667000" y="3676650"/>
          <p14:tracePt t="1065" x="2590800" y="3683000"/>
          <p14:tracePt t="1081" x="2540000" y="3683000"/>
          <p14:tracePt t="1098" x="2527300" y="3676650"/>
          <p14:tracePt t="1115" x="2520950" y="3676650"/>
          <p14:tracePt t="1131" x="2508250" y="3670300"/>
          <p14:tracePt t="1148" x="2501900" y="3670300"/>
          <p14:tracePt t="1165" x="2495550" y="3670300"/>
          <p14:tracePt t="13055" x="2489200" y="3670300"/>
          <p14:tracePt t="13075" x="2482850" y="3670300"/>
          <p14:tracePt t="13079" x="2470150" y="3663950"/>
          <p14:tracePt t="13089" x="2457450" y="3651250"/>
          <p14:tracePt t="13101" x="2425700" y="3632200"/>
          <p14:tracePt t="13117" x="2228850" y="3575050"/>
          <p14:tracePt t="13143" x="2095500" y="3549650"/>
          <p14:tracePt t="13160" x="2051050" y="3549650"/>
          <p14:tracePt t="13225" x="2044700" y="3549650"/>
          <p14:tracePt t="13235" x="2038350" y="3543300"/>
          <p14:tracePt t="13243" x="2032000" y="3543300"/>
          <p14:tracePt t="13260" x="2019300" y="3530600"/>
          <p14:tracePt t="13277" x="2000250" y="3524250"/>
          <p14:tracePt t="13310" x="1993900" y="3517900"/>
          <p14:tracePt t="13327" x="1987550" y="3517900"/>
          <p14:tracePt t="13344" x="1981200" y="3517900"/>
          <p14:tracePt t="13360" x="1974850" y="3511550"/>
          <p14:tracePt t="13377" x="1968500" y="3511550"/>
          <p14:tracePt t="17729" x="1962150" y="3511550"/>
          <p14:tracePt t="17739" x="1962150" y="3498850"/>
          <p14:tracePt t="17745" x="1955800" y="3492500"/>
          <p14:tracePt t="17756" x="1955800" y="3486150"/>
          <p14:tracePt t="17772" x="1955800" y="3473450"/>
          <p14:tracePt t="17798" x="1955800" y="3435350"/>
          <p14:tracePt t="17815" x="1955800" y="3409950"/>
          <p14:tracePt t="18077" x="1955800" y="3416300"/>
          <p14:tracePt t="18083" x="1955800" y="3422650"/>
          <p14:tracePt t="18103" x="1955800" y="3435350"/>
          <p14:tracePt t="18123" x="1955800" y="3441700"/>
          <p14:tracePt t="18229" x="1949450" y="3441700"/>
          <p14:tracePt t="20397" x="1943100" y="3441700"/>
          <p14:tracePt t="20403" x="1936750" y="3435350"/>
          <p14:tracePt t="20502" x="1930400" y="3435350"/>
          <p14:tracePt t="20519" x="1924050" y="3441700"/>
          <p14:tracePt t="20538" x="1917700" y="3441700"/>
          <p14:tracePt t="20545" x="1911350" y="3441700"/>
          <p14:tracePt t="20567" x="1885950" y="3441700"/>
          <p14:tracePt t="20584" x="1835150" y="3441700"/>
          <p14:tracePt t="20601" x="1790700" y="3435350"/>
          <p14:tracePt t="20617" x="1695450" y="3429000"/>
          <p14:tracePt t="20635" x="1587500" y="3422650"/>
          <p14:tracePt t="20651" x="1479550" y="3422650"/>
          <p14:tracePt t="20668" x="1358900" y="3429000"/>
          <p14:tracePt t="20684" x="1270000" y="3435350"/>
          <p14:tracePt t="20701" x="1244600" y="3435350"/>
          <p14:tracePt t="20718" x="1187450" y="3435350"/>
          <p14:tracePt t="20734" x="1130300" y="3435350"/>
          <p14:tracePt t="20751" x="1085850" y="3435350"/>
          <p14:tracePt t="20768" x="1016000" y="3429000"/>
          <p14:tracePt t="20785" x="971550" y="3416300"/>
          <p14:tracePt t="20801" x="825500" y="3384550"/>
          <p14:tracePt t="20818" x="742950" y="3352800"/>
          <p14:tracePt t="20834" x="679450" y="3314700"/>
          <p14:tracePt t="20851" x="654050" y="3289300"/>
          <p14:tracePt t="20868" x="609600" y="3244850"/>
          <p14:tracePt t="20884" x="596900" y="3225800"/>
          <p14:tracePt t="20901" x="577850" y="3187700"/>
          <p14:tracePt t="20918" x="558800" y="3111500"/>
          <p14:tracePt t="20935" x="533400" y="2984500"/>
          <p14:tracePt t="20951" x="527050" y="2698750"/>
          <p14:tracePt t="20968" x="539750" y="2546350"/>
          <p14:tracePt t="20985" x="546100" y="2508250"/>
          <p14:tracePt t="21001" x="571500" y="2451100"/>
          <p14:tracePt t="21018" x="609600" y="2393950"/>
          <p14:tracePt t="21035" x="660400" y="2355850"/>
          <p14:tracePt t="21051" x="730250" y="2298700"/>
          <p14:tracePt t="21068" x="850900" y="2222500"/>
          <p14:tracePt t="21085" x="920750" y="2197100"/>
          <p14:tracePt t="21101" x="1028700" y="2146300"/>
          <p14:tracePt t="21118" x="1136650" y="2101850"/>
          <p14:tracePt t="21135" x="1212850" y="2057400"/>
          <p14:tracePt t="21152" x="1295400" y="2019300"/>
          <p14:tracePt t="21169" x="1371600" y="1993900"/>
          <p14:tracePt t="21185" x="1416050" y="1987550"/>
          <p14:tracePt t="21202" x="1498600" y="1974850"/>
          <p14:tracePt t="21218" x="1606550" y="1955800"/>
          <p14:tracePt t="21235" x="1676400" y="1955800"/>
          <p14:tracePt t="21252" x="1758950" y="1949450"/>
          <p14:tracePt t="21268" x="1809750" y="1949450"/>
          <p14:tracePt t="21285" x="1974850" y="1949450"/>
          <p14:tracePt t="21302" x="2095500" y="1949450"/>
          <p14:tracePt t="21318" x="2247900" y="1949450"/>
          <p14:tracePt t="21335" x="2374900" y="1949450"/>
          <p14:tracePt t="21351" x="2527300" y="1962150"/>
          <p14:tracePt t="21368" x="2622550" y="1968500"/>
          <p14:tracePt t="21385" x="2768600" y="1987550"/>
          <p14:tracePt t="21402" x="2908300" y="2012950"/>
          <p14:tracePt t="21418" x="3041650" y="2032000"/>
          <p14:tracePt t="21435" x="3206750" y="2051050"/>
          <p14:tracePt t="21452" x="3289300" y="2063750"/>
          <p14:tracePt t="21469" x="3308350" y="2070100"/>
          <p14:tracePt t="21485" x="3346450" y="2082800"/>
          <p14:tracePt t="21502" x="3384550" y="2114550"/>
          <p14:tracePt t="21518" x="3422650" y="2146300"/>
          <p14:tracePt t="21535" x="3473450" y="2190750"/>
          <p14:tracePt t="21552" x="3530600" y="2260600"/>
          <p14:tracePt t="21569" x="3549650" y="2292350"/>
          <p14:tracePt t="21585" x="3562350" y="2343150"/>
          <p14:tracePt t="21602" x="3562350" y="2393950"/>
          <p14:tracePt t="21619" x="3562350" y="2432050"/>
          <p14:tracePt t="21635" x="3556000" y="2514600"/>
          <p14:tracePt t="21652" x="3517900" y="2603500"/>
          <p14:tracePt t="21669" x="3498850" y="2635250"/>
          <p14:tracePt t="21685" x="3441700" y="2724150"/>
          <p14:tracePt t="21702" x="3429000" y="2755900"/>
          <p14:tracePt t="21719" x="3390900" y="2813050"/>
          <p14:tracePt t="21735" x="3384550" y="2819400"/>
          <p14:tracePt t="21769" x="3378200" y="2832100"/>
          <p14:tracePt t="21785" x="3371850" y="2851150"/>
          <p14:tracePt t="21802" x="3365500" y="2863850"/>
          <p14:tracePt t="21819" x="3365500" y="2870200"/>
          <p14:tracePt t="21835" x="3359150" y="2882900"/>
          <p14:tracePt t="22137" x="3352800" y="2882900"/>
          <p14:tracePt t="22153" x="3346450" y="2882900"/>
          <p14:tracePt t="22163" x="3340100" y="2882900"/>
          <p14:tracePt t="22173" x="3333750" y="2882900"/>
          <p14:tracePt t="22186" x="3321050" y="2882900"/>
          <p14:tracePt t="22202" x="3251200" y="2908300"/>
          <p14:tracePt t="22219" x="3206750" y="2933700"/>
          <p14:tracePt t="22236" x="3187700" y="2940050"/>
          <p14:tracePt t="22253" x="3181350" y="2946400"/>
          <p14:tracePt t="22304" x="3181350" y="2952750"/>
          <p14:tracePt t="22315" x="3175000" y="2952750"/>
          <p14:tracePt t="22325" x="3162300" y="2965450"/>
          <p14:tracePt t="22336" x="3136900" y="2984500"/>
          <p14:tracePt t="22353" x="3124200" y="2997200"/>
          <p14:tracePt t="22369" x="3079750" y="3035300"/>
          <p14:tracePt t="22386" x="3028950" y="3073400"/>
          <p14:tracePt t="22403" x="2978150" y="3124200"/>
          <p14:tracePt t="22419" x="2889250" y="3206750"/>
          <p14:tracePt t="22436" x="2851150" y="3244850"/>
          <p14:tracePt t="22453" x="2844800" y="3251200"/>
          <p14:tracePt t="22469" x="2838450" y="3251200"/>
          <p14:tracePt t="25129" x="2832100" y="3251200"/>
          <p14:tracePt t="25146" x="2813050" y="3244850"/>
          <p14:tracePt t="25163" x="2806700" y="3244850"/>
          <p14:tracePt t="25180" x="2806700" y="3238500"/>
          <p14:tracePt t="25196" x="2800350" y="3238500"/>
          <p14:tracePt t="25222" x="2794000" y="3232150"/>
          <p14:tracePt t="25239" x="2787650" y="3225800"/>
          <p14:tracePt t="25265" x="2781300" y="3225800"/>
          <p14:tracePt t="25305" x="2781300" y="3238500"/>
          <p14:tracePt t="25311" x="2781300" y="3244850"/>
          <p14:tracePt t="25322" x="2781300" y="3257550"/>
          <p14:tracePt t="25339" x="2781300" y="3289300"/>
          <p14:tracePt t="25356" x="2781300" y="3346450"/>
          <p14:tracePt t="25372" x="2781300" y="3397250"/>
          <p14:tracePt t="25389" x="2781300" y="3460750"/>
          <p14:tracePt t="25406" x="2781300" y="3473450"/>
          <p14:tracePt t="25587" x="2774950" y="3473450"/>
          <p14:tracePt t="25593" x="2774950" y="3479800"/>
          <p14:tracePt t="25606" x="2762250" y="3492500"/>
          <p14:tracePt t="25623" x="2755900" y="3505200"/>
          <p14:tracePt t="25639" x="2743200" y="3511550"/>
          <p14:tracePt t="25656" x="2743200" y="3517900"/>
          <p14:tracePt t="25673" x="2743200" y="3524250"/>
          <p14:tracePt t="29129" x="2730500" y="3524250"/>
          <p14:tracePt t="29133" x="2698750" y="3536950"/>
          <p14:tracePt t="29150" x="2628900" y="3562350"/>
          <p14:tracePt t="29167" x="2508250" y="3606800"/>
          <p14:tracePt t="29184" x="2355850" y="3663950"/>
          <p14:tracePt t="29200" x="2209800" y="3708400"/>
          <p14:tracePt t="29226" x="2000250" y="3752850"/>
          <p14:tracePt t="29243" x="1892300" y="3759200"/>
          <p14:tracePt t="29244" x="1828800" y="3759200"/>
          <p14:tracePt t="29260" x="1733550" y="3759200"/>
          <p14:tracePt t="29276" x="1651000" y="3752850"/>
          <p14:tracePt t="29293" x="1606550" y="3746500"/>
          <p14:tracePt t="29310" x="1524000" y="3727450"/>
          <p14:tracePt t="29326" x="1339850" y="3708400"/>
          <p14:tracePt t="29343" x="1162050" y="3683000"/>
          <p14:tracePt t="29360" x="1009650" y="3683000"/>
          <p14:tracePt t="29376" x="863600" y="3670300"/>
          <p14:tracePt t="29393" x="844550" y="3663950"/>
          <p14:tracePt t="29410" x="812800" y="3651250"/>
          <p14:tracePt t="29426" x="774700" y="3632200"/>
          <p14:tracePt t="29443" x="698500" y="3625850"/>
          <p14:tracePt t="29460" x="584200" y="3632200"/>
          <p14:tracePt t="29476" x="488950" y="3683000"/>
          <p14:tracePt t="29493" x="469900" y="3702050"/>
          <p14:tracePt t="29510" x="431800" y="3778250"/>
          <p14:tracePt t="29527" x="425450" y="3854450"/>
          <p14:tracePt t="29543" x="425450" y="3994150"/>
          <p14:tracePt t="29560" x="425450" y="4191000"/>
          <p14:tracePt t="29577" x="438150" y="4692650"/>
          <p14:tracePt t="29593" x="476250" y="4933950"/>
          <p14:tracePt t="29610" x="590550" y="5302250"/>
          <p14:tracePt t="29626" x="685800" y="5600700"/>
          <p14:tracePt t="29643" x="736600" y="5746750"/>
          <p14:tracePt t="29660" x="755650" y="5924550"/>
          <p14:tracePt t="29677" x="762000" y="6013450"/>
          <p14:tracePt t="29693" x="762000" y="6115050"/>
          <p14:tracePt t="29710" x="768350" y="6184900"/>
          <p14:tracePt t="29727" x="768350" y="6197600"/>
          <p14:tracePt t="29779" x="742950" y="6165850"/>
          <p14:tracePt t="29785" x="730250" y="6153150"/>
          <p14:tracePt t="29795" x="692150" y="6102350"/>
          <p14:tracePt t="29810" x="622300" y="6013450"/>
          <p14:tracePt t="29827" x="533400" y="5892800"/>
          <p14:tracePt t="29843" x="444500" y="5734050"/>
          <p14:tracePt t="29860" x="323850" y="5251450"/>
          <p14:tracePt t="29877" x="317500" y="5010150"/>
          <p14:tracePt t="29893" x="330200" y="4641850"/>
          <p14:tracePt t="29910" x="406400" y="4387850"/>
          <p14:tracePt t="29927" x="438150" y="4292600"/>
          <p14:tracePt t="29943" x="501650" y="4184650"/>
          <p14:tracePt t="29961" x="558800" y="4127500"/>
          <p14:tracePt t="29977" x="603250" y="4108450"/>
          <p14:tracePt t="29994" x="736600" y="4083050"/>
          <p14:tracePt t="30010" x="1047750" y="4076700"/>
          <p14:tracePt t="30027" x="1225550" y="4076700"/>
          <p14:tracePt t="30043" x="1397000" y="4070350"/>
          <p14:tracePt t="30060" x="1625600" y="4089400"/>
          <p14:tracePt t="30077" x="1746250" y="4102100"/>
          <p14:tracePt t="30094" x="2051050" y="4114800"/>
          <p14:tracePt t="30110" x="2203450" y="4114800"/>
          <p14:tracePt t="30127" x="2400300" y="4114800"/>
          <p14:tracePt t="30144" x="2641600" y="4114800"/>
          <p14:tracePt t="30160" x="2755900" y="4114800"/>
          <p14:tracePt t="30177" x="2908300" y="4127500"/>
          <p14:tracePt t="30194" x="3035300" y="4152900"/>
          <p14:tracePt t="30211" x="3117850" y="4171950"/>
          <p14:tracePt t="30227" x="3181350" y="4197350"/>
          <p14:tracePt t="30244" x="3194050" y="4203700"/>
          <p14:tracePt t="30261" x="3200400" y="4210050"/>
          <p14:tracePt t="30323" x="3213100" y="4210050"/>
          <p14:tracePt t="30333" x="3213100" y="4216400"/>
          <p14:tracePt t="30344" x="3219450" y="4216400"/>
          <p14:tracePt t="30521" x="3219450" y="4229100"/>
          <p14:tracePt t="30525" x="3232150" y="4260850"/>
          <p14:tracePt t="30535" x="3251200" y="4324350"/>
          <p14:tracePt t="30544" x="3276600" y="4406900"/>
          <p14:tracePt t="30561" x="3333750" y="4654550"/>
          <p14:tracePt t="30578" x="3346450" y="4775200"/>
          <p14:tracePt t="30594" x="3359150" y="4953000"/>
          <p14:tracePt t="30611" x="3359150" y="5080000"/>
          <p14:tracePt t="30628" x="3359150" y="5175250"/>
          <p14:tracePt t="30644" x="3359150" y="5270500"/>
          <p14:tracePt t="30661" x="3359150" y="5353050"/>
          <p14:tracePt t="30678" x="3359150" y="5384800"/>
          <p14:tracePt t="30694" x="3346450" y="5467350"/>
          <p14:tracePt t="30711" x="3333750" y="5549900"/>
          <p14:tracePt t="30728" x="3327400" y="5683250"/>
          <p14:tracePt t="30744" x="3321050" y="5746750"/>
          <p14:tracePt t="30761" x="3321050" y="5778500"/>
          <p14:tracePt t="30778" x="3302000" y="5848350"/>
          <p14:tracePt t="30795" x="3295650" y="5886450"/>
          <p14:tracePt t="30811" x="3295650" y="5899150"/>
          <p14:tracePt t="30828" x="3295650" y="5918200"/>
          <p14:tracePt t="30844" x="3295650" y="5937250"/>
          <p14:tracePt t="30861" x="3295650" y="5949950"/>
          <p14:tracePt t="30878" x="3295650" y="5956300"/>
          <p14:tracePt t="30963" x="3295650" y="5962650"/>
          <p14:tracePt t="31003" x="3276600" y="5956300"/>
          <p14:tracePt t="31012" x="3181350" y="5949950"/>
          <p14:tracePt t="31017" x="3149600" y="5949950"/>
          <p14:tracePt t="31028" x="3035300" y="5949950"/>
          <p14:tracePt t="31045" x="2552700" y="5949950"/>
          <p14:tracePt t="31061" x="1892300" y="5956300"/>
          <p14:tracePt t="31078" x="1301750" y="5930900"/>
          <p14:tracePt t="31095" x="520700" y="5848350"/>
          <p14:tracePt t="31111" x="292100" y="5797550"/>
          <p14:tracePt t="31128" x="82550" y="5734050"/>
          <p14:tracePt t="31145" x="19050" y="5702300"/>
          <p14:tracePt t="31161" x="6350" y="5695950"/>
          <p14:tracePt t="31178" x="0" y="5695950"/>
          <p14:tracePt t="31215" x="6350" y="5702300"/>
          <p14:tracePt t="31228" x="19050" y="5721350"/>
          <p14:tracePt t="31245" x="38100" y="5734050"/>
          <p14:tracePt t="31261" x="82550" y="5759450"/>
          <p14:tracePt t="31278" x="177800" y="5791200"/>
          <p14:tracePt t="31295" x="469900" y="5772150"/>
          <p14:tracePt t="31312" x="590550" y="5740400"/>
          <p14:tracePt t="31328" x="736600" y="5702300"/>
          <p14:tracePt t="31345" x="889000" y="5664200"/>
          <p14:tracePt t="31362" x="1060450" y="5600700"/>
          <p14:tracePt t="31378" x="1181100" y="5556250"/>
          <p14:tracePt t="31395" x="1231900" y="5499100"/>
          <p14:tracePt t="31412" x="1238250" y="5492750"/>
          <p14:tracePt t="32553" x="1276350" y="5492750"/>
          <p14:tracePt t="32557" x="1301750" y="5492750"/>
          <p14:tracePt t="32569" x="1358900" y="5492750"/>
          <p14:tracePt t="32586" x="1524000" y="5499100"/>
          <p14:tracePt t="32604" x="1695450" y="5499100"/>
          <p14:tracePt t="32620" x="1828800" y="5499100"/>
          <p14:tracePt t="32646" x="2044700" y="5505450"/>
          <p14:tracePt t="32663" x="2120900" y="5518150"/>
          <p14:tracePt t="32680" x="2209800" y="5537200"/>
          <p14:tracePt t="32696" x="2349500" y="5556250"/>
          <p14:tracePt t="32713" x="2559050" y="5594350"/>
          <p14:tracePt t="32730" x="2673350" y="5613400"/>
          <p14:tracePt t="32746" x="2838450" y="5645150"/>
          <p14:tracePt t="32763" x="2984500" y="5657850"/>
          <p14:tracePt t="32780" x="3022600" y="5657850"/>
          <p14:tracePt t="32796" x="3028950" y="5657850"/>
          <p14:tracePt t="33723" x="3035300" y="5657850"/>
          <p14:tracePt t="33737" x="3048000" y="5670550"/>
          <p14:tracePt t="33755" x="3060700" y="5676900"/>
          <p14:tracePt t="33756" x="3073400" y="5689600"/>
          <p14:tracePt t="33772" x="3098800" y="5695950"/>
          <p14:tracePt t="33788" x="3143250" y="5708650"/>
          <p14:tracePt t="33814" x="3175000" y="5727700"/>
          <p14:tracePt t="33831" x="3187700" y="5734050"/>
          <p14:tracePt t="33848" x="3213100" y="5740400"/>
          <p14:tracePt t="33864" x="3289300" y="5746750"/>
          <p14:tracePt t="33881" x="3346450" y="5746750"/>
          <p14:tracePt t="33898" x="3390900" y="5740400"/>
          <p14:tracePt t="33914" x="3460750" y="5727700"/>
          <p14:tracePt t="33931" x="3479800" y="5727700"/>
          <p14:tracePt t="33964" x="3486150" y="5727700"/>
          <p14:tracePt t="33981" x="3498850" y="5727700"/>
          <p14:tracePt t="33999" x="3505200" y="5727700"/>
          <p14:tracePt t="36566" x="3517900" y="5721350"/>
          <p14:tracePt t="36571" x="3517900" y="5702300"/>
          <p14:tracePt t="36813" x="3517900" y="5708650"/>
          <p14:tracePt t="36825" x="3517900" y="5721350"/>
          <p14:tracePt t="36835" x="3517900" y="5740400"/>
          <p14:tracePt t="36849" x="3524250" y="5746750"/>
          <p14:tracePt t="36858" x="3536950" y="5759450"/>
          <p14:tracePt t="36875" x="3600450" y="5765800"/>
          <p14:tracePt t="36900" x="3689350" y="5753100"/>
          <p14:tracePt t="36917" x="3765550" y="5721350"/>
          <p14:tracePt t="36934" x="3810000" y="5695950"/>
          <p14:tracePt t="36951" x="3854450" y="5689600"/>
          <p14:tracePt t="36967" x="3879850" y="5683250"/>
          <p14:tracePt t="36984" x="3886200" y="5683250"/>
          <p14:tracePt t="37001" x="3905250" y="5683250"/>
          <p14:tracePt t="37017" x="3911600" y="5683250"/>
          <p14:tracePt t="41063" x="3924300" y="5683250"/>
          <p14:tracePt t="41067" x="3943350" y="5689600"/>
          <p14:tracePt t="41079" x="3956050" y="5695950"/>
          <p14:tracePt t="41096" x="4076700" y="5715000"/>
          <p14:tracePt t="41112" x="4318000" y="5715000"/>
          <p14:tracePt t="41129" x="4406900" y="5708650"/>
          <p14:tracePt t="41155" x="4406900" y="5683250"/>
          <p14:tracePt t="41171" x="4387850" y="5588000"/>
          <p14:tracePt t="41188" x="4292600" y="5403850"/>
          <p14:tracePt t="41205" x="4121150" y="5041900"/>
          <p14:tracePt t="41222" x="4070350" y="4870450"/>
          <p14:tracePt t="41238" x="4013200" y="4584700"/>
          <p14:tracePt t="41255" x="3981450" y="4248150"/>
          <p14:tracePt t="41271" x="3981450" y="3937000"/>
          <p14:tracePt t="41289" x="4051300" y="3321050"/>
          <p14:tracePt t="41305" x="4121150" y="3124200"/>
          <p14:tracePt t="41322" x="4159250" y="3060700"/>
          <p14:tracePt t="41338" x="4216400" y="2965450"/>
          <p14:tracePt t="41355" x="4298950" y="2895600"/>
          <p14:tracePt t="41372" x="4381500" y="2882900"/>
          <p14:tracePt t="41388" x="4514850" y="2882900"/>
          <p14:tracePt t="41405" x="4794250" y="2889250"/>
          <p14:tracePt t="41422" x="4953000" y="2889250"/>
          <p14:tracePt t="41438" x="5314950" y="2857500"/>
          <p14:tracePt t="41455" x="5689600" y="2787650"/>
          <p14:tracePt t="41472" x="5994400" y="2749550"/>
          <p14:tracePt t="41488" x="6438900" y="2705100"/>
          <p14:tracePt t="41505" x="6597650" y="2686050"/>
          <p14:tracePt t="41522" x="6788150" y="2654300"/>
          <p14:tracePt t="41539" x="6915150" y="2622550"/>
          <p14:tracePt t="41555" x="6934200" y="2616200"/>
          <p14:tracePt t="41643" x="6940550" y="2616200"/>
          <p14:tracePt t="41647" x="6946900" y="2616200"/>
          <p14:tracePt t="41655" x="6953250" y="2616200"/>
          <p14:tracePt t="41672" x="6985000" y="2635250"/>
          <p14:tracePt t="41689" x="7035800" y="2667000"/>
          <p14:tracePt t="41705" x="7061200" y="2673350"/>
          <p14:tracePt t="41722" x="7061200" y="2679700"/>
          <p14:tracePt t="41769" x="7042150" y="2667000"/>
          <p14:tracePt t="41773" x="7035800" y="2667000"/>
          <p14:tracePt t="41789" x="7023100" y="2660650"/>
          <p14:tracePt t="41805" x="7023100" y="2654300"/>
          <p14:tracePt t="41822" x="7016750" y="2654300"/>
          <p14:tracePt t="42142" x="7016750" y="2647950"/>
          <p14:tracePt t="42147" x="7016750" y="2641600"/>
          <p14:tracePt t="42163" x="7010400" y="2616200"/>
          <p14:tracePt t="42180" x="7010400" y="2590800"/>
          <p14:tracePt t="42555" x="7010400" y="2603500"/>
          <p14:tracePt t="42571" x="7010400" y="2609850"/>
          <p14:tracePt t="42591" x="7010400" y="2616200"/>
          <p14:tracePt t="42600" x="7010400" y="2622550"/>
          <p14:tracePt t="42621" x="7010400" y="2628900"/>
          <p14:tracePt t="44039" x="7016750" y="2609850"/>
          <p14:tracePt t="44049" x="7061200" y="2432050"/>
          <p14:tracePt t="44053" x="7080250" y="2387600"/>
          <p14:tracePt t="44065" x="7112000" y="2273300"/>
          <p14:tracePt t="44081" x="7188200" y="2057400"/>
          <p14:tracePt t="44098" x="7232650" y="1911350"/>
          <p14:tracePt t="44124" x="7239000" y="1892300"/>
          <p14:tracePt t="44141" x="7245350" y="1847850"/>
          <p14:tracePt t="44158" x="7245350" y="1778000"/>
          <p14:tracePt t="44175" x="7239000" y="1714500"/>
          <p14:tracePt t="44191" x="7239000" y="1689100"/>
          <p14:tracePt t="44208" x="7239000" y="1682750"/>
          <p14:tracePt t="44241" x="7232650" y="1682750"/>
          <p14:tracePt t="44271" x="7226300" y="1682750"/>
          <p14:tracePt t="44291" x="7219950" y="1682750"/>
          <p14:tracePt t="44321" x="7213600" y="1682750"/>
          <p14:tracePt t="44331" x="7207250" y="1682750"/>
          <p14:tracePt t="44347" x="7200900" y="1682750"/>
          <p14:tracePt t="44358" x="7194550" y="1676400"/>
          <p14:tracePt t="44375" x="7188200" y="1676400"/>
          <p14:tracePt t="44391" x="7162800" y="1676400"/>
          <p14:tracePt t="44408" x="7150100" y="1676400"/>
          <p14:tracePt t="44425" x="7112000" y="1701800"/>
          <p14:tracePt t="44441" x="7073900" y="1727200"/>
          <p14:tracePt t="44458" x="7016750" y="1866900"/>
          <p14:tracePt t="44475" x="6991350" y="2038350"/>
          <p14:tracePt t="44492" x="6991350" y="2127250"/>
          <p14:tracePt t="44508" x="7010400" y="2451100"/>
          <p14:tracePt t="44525" x="7029450" y="2578100"/>
          <p14:tracePt t="44542" x="7042150" y="2667000"/>
          <p14:tracePt t="44558" x="7048500" y="2717800"/>
          <p14:tracePt t="44575" x="7048500" y="2755900"/>
          <p14:tracePt t="44592" x="7048500" y="2762250"/>
          <p14:tracePt t="44633" x="7035800" y="2749550"/>
          <p14:tracePt t="44643" x="7004050" y="2711450"/>
          <p14:tracePt t="44658" x="6902450" y="2565400"/>
          <p14:tracePt t="44675" x="6838950" y="2457450"/>
          <p14:tracePt t="44692" x="6813550" y="2413000"/>
          <p14:tracePt t="44708" x="6781800" y="2311400"/>
          <p14:tracePt t="44725" x="6769100" y="2241550"/>
          <p14:tracePt t="44742" x="6762750" y="2190750"/>
          <p14:tracePt t="44759" x="6762750" y="2146300"/>
          <p14:tracePt t="44775" x="6788150" y="2063750"/>
          <p14:tracePt t="44792" x="6813550" y="2032000"/>
          <p14:tracePt t="44808" x="6864350" y="2006600"/>
          <p14:tracePt t="44825" x="6946900" y="1974850"/>
          <p14:tracePt t="44842" x="7073900" y="1949450"/>
          <p14:tracePt t="44858" x="7283450" y="1885950"/>
          <p14:tracePt t="44875" x="7435850" y="1835150"/>
          <p14:tracePt t="44892" x="7493000" y="1828800"/>
          <p14:tracePt t="44909" x="7594600" y="1816100"/>
          <p14:tracePt t="44925" x="7696200" y="1809750"/>
          <p14:tracePt t="44942" x="7848600" y="1809750"/>
          <p14:tracePt t="44959" x="7937500" y="1809750"/>
          <p14:tracePt t="44975" x="7981950" y="1816100"/>
          <p14:tracePt t="44992" x="8115300" y="1828800"/>
          <p14:tracePt t="45009" x="8153400" y="1841500"/>
          <p14:tracePt t="45025" x="8159750" y="1841500"/>
          <p14:tracePt t="45183" x="8159750" y="1854200"/>
          <p14:tracePt t="45193" x="8159750" y="1885950"/>
          <p14:tracePt t="45198" x="8153400" y="1949450"/>
          <p14:tracePt t="45209" x="8140700" y="2044700"/>
          <p14:tracePt t="45226" x="8108950" y="2286000"/>
          <p14:tracePt t="45243" x="8102600" y="2470150"/>
          <p14:tracePt t="45259" x="8096250" y="2616200"/>
          <p14:tracePt t="45276" x="8096250" y="2768600"/>
          <p14:tracePt t="45292" x="8096250" y="2832100"/>
          <p14:tracePt t="45309" x="8096250" y="2921000"/>
          <p14:tracePt t="45326" x="8096250" y="2959100"/>
          <p14:tracePt t="45342" x="8096250" y="3009900"/>
          <p14:tracePt t="45359" x="8096250" y="3054350"/>
          <p14:tracePt t="45376" x="8102600" y="3086100"/>
          <p14:tracePt t="45392" x="8108950" y="3111500"/>
          <p14:tracePt t="45459" x="8108950" y="3117850"/>
          <p14:tracePt t="45469" x="8108950" y="3124200"/>
          <p14:tracePt t="45485" x="8115300" y="3124200"/>
          <p14:tracePt t="57771" x="8115300" y="3130550"/>
          <p14:tracePt t="57777" x="8115300" y="3149600"/>
          <p14:tracePt t="57786" x="8115300" y="3187700"/>
          <p14:tracePt t="57795" x="8115300" y="3206750"/>
          <p14:tracePt t="57812" x="8121650" y="3295650"/>
          <p14:tracePt t="57829" x="8121650" y="3403600"/>
          <p14:tracePt t="57855" x="8121650" y="3492500"/>
          <p14:tracePt t="57871" x="8121650" y="3619500"/>
          <p14:tracePt t="57888" x="8121650" y="3727450"/>
          <p14:tracePt t="57905" x="8121650" y="3778250"/>
          <p14:tracePt t="57921" x="8121650" y="3879850"/>
          <p14:tracePt t="57938" x="8147050" y="4044950"/>
          <p14:tracePt t="57955" x="8172450" y="4191000"/>
          <p14:tracePt t="57972" x="8204200" y="4318000"/>
          <p14:tracePt t="57988" x="8235950" y="4476750"/>
          <p14:tracePt t="58005" x="8242300" y="4546600"/>
          <p14:tracePt t="58022" x="8248650" y="4654550"/>
          <p14:tracePt t="58038" x="8261350" y="4762500"/>
          <p14:tracePt t="58055" x="8267700" y="4832350"/>
          <p14:tracePt t="58072" x="8267700" y="4864100"/>
          <p14:tracePt t="58105" x="8267700" y="4806950"/>
          <p14:tracePt t="58122" x="8267700" y="4667250"/>
          <p14:tracePt t="58307" x="8267700" y="4673600"/>
          <p14:tracePt t="58313" x="8274050" y="4699000"/>
          <p14:tracePt t="58322" x="8280400" y="4699000"/>
          <p14:tracePt t="58343" x="8280400" y="4705350"/>
          <p14:tracePt t="58545" x="8280400" y="4692650"/>
          <p14:tracePt t="58555" x="8267700" y="4660900"/>
          <p14:tracePt t="58561" x="8267700" y="4654550"/>
          <p14:tracePt t="58572" x="8267700" y="4629150"/>
          <p14:tracePt t="58589" x="8267700" y="4616450"/>
          <p14:tracePt t="58605" x="8267700" y="4610100"/>
          <p14:tracePt t="58817" x="8286750" y="4610100"/>
          <p14:tracePt t="58827" x="8324850" y="4616450"/>
          <p14:tracePt t="58833" x="8331200" y="4616450"/>
          <p14:tracePt t="58842" x="8356600" y="4616450"/>
          <p14:tracePt t="58856" x="8375650" y="4622800"/>
          <p14:tracePt t="58872" x="8420100" y="4629150"/>
          <p14:tracePt t="58889" x="8432800" y="4635500"/>
          <p14:tracePt t="59165" x="8432800" y="4641850"/>
          <p14:tracePt t="62055" x="8432800" y="4667250"/>
          <p14:tracePt t="62061" x="8432800" y="4679950"/>
          <p14:tracePt t="62071" x="8432800" y="4718050"/>
          <p14:tracePt t="62083" x="8426450" y="4787900"/>
          <p14:tracePt t="62099" x="8401050" y="4946650"/>
          <p14:tracePt t="62117" x="8350250" y="5124450"/>
          <p14:tracePt t="62143" x="8210550" y="5492750"/>
          <p14:tracePt t="62159" x="8159750" y="5651500"/>
          <p14:tracePt t="62176" x="8115300" y="5810250"/>
          <p14:tracePt t="62193" x="8102600" y="5924550"/>
          <p14:tracePt t="62209" x="8096250" y="6019800"/>
          <p14:tracePt t="62226" x="8096250" y="6057900"/>
          <p14:tracePt t="62243" x="8096250" y="6108700"/>
          <p14:tracePt t="62259" x="8096250" y="6153150"/>
          <p14:tracePt t="62276" x="8102600" y="6191250"/>
          <p14:tracePt t="62292" x="8115300" y="6229350"/>
          <p14:tracePt t="62309" x="8121650" y="6254750"/>
          <p14:tracePt t="62326" x="8128000" y="6267450"/>
          <p14:tracePt t="62343" x="8140700" y="6311900"/>
          <p14:tracePt t="62359" x="8153400" y="6369050"/>
          <p14:tracePt t="62377" x="8166100" y="6413500"/>
          <p14:tracePt t="62393" x="8172450" y="64135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13FBE9-6FCF-4DBF-B2B7-4D6377CB1FCA}"/>
              </a:ext>
            </a:extLst>
          </p:cNvPr>
          <p:cNvSpPr txBox="1"/>
          <p:nvPr/>
        </p:nvSpPr>
        <p:spPr>
          <a:xfrm>
            <a:off x="597160" y="251927"/>
            <a:ext cx="262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 err="1"/>
              <a:t>Yummly</a:t>
            </a:r>
            <a:r>
              <a:rPr lang="en-SG" b="1" u="sng" dirty="0"/>
              <a:t> Recipe Scrapping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2F2545-9A24-43AA-9042-DF176BAB593B}"/>
              </a:ext>
            </a:extLst>
          </p:cNvPr>
          <p:cNvSpPr/>
          <p:nvPr/>
        </p:nvSpPr>
        <p:spPr>
          <a:xfrm>
            <a:off x="1362088" y="856005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err="1"/>
              <a:t>Yummly</a:t>
            </a:r>
            <a:r>
              <a:rPr lang="en-SG" sz="1600" dirty="0"/>
              <a:t> Search Engine to extract relevant recipe links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A8D87-B4BB-4C82-84F3-4B14B72BBB91}"/>
              </a:ext>
            </a:extLst>
          </p:cNvPr>
          <p:cNvSpPr/>
          <p:nvPr/>
        </p:nvSpPr>
        <p:spPr>
          <a:xfrm>
            <a:off x="4798113" y="3111789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Parse the HTML tags of the links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1C057-A05A-40A5-B4EA-B61CD76EDA6C}"/>
              </a:ext>
            </a:extLst>
          </p:cNvPr>
          <p:cNvSpPr txBox="1"/>
          <p:nvPr/>
        </p:nvSpPr>
        <p:spPr>
          <a:xfrm>
            <a:off x="979623" y="2124567"/>
            <a:ext cx="2581029" cy="987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SG" sz="1200" dirty="0"/>
              <a:t>Links to recipes of interest is extracted by manipulating search terms (input ingredients) in the URL and reading the corresponding HTML tags for the recipe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CEAD68C-5016-4847-8D0D-A6F68CA65039}"/>
              </a:ext>
            </a:extLst>
          </p:cNvPr>
          <p:cNvGrpSpPr/>
          <p:nvPr/>
        </p:nvGrpSpPr>
        <p:grpSpPr>
          <a:xfrm>
            <a:off x="3914518" y="477605"/>
            <a:ext cx="3644697" cy="1821782"/>
            <a:chOff x="3707938" y="407731"/>
            <a:chExt cx="3007551" cy="1503308"/>
          </a:xfrm>
        </p:grpSpPr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EF425764-253B-4A14-8AB7-9160E80AD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3136"/>
            <a:stretch/>
          </p:blipFill>
          <p:spPr>
            <a:xfrm>
              <a:off x="3707938" y="407731"/>
              <a:ext cx="3007551" cy="1503308"/>
            </a:xfrm>
            <a:prstGeom prst="rect">
              <a:avLst/>
            </a:prstGeom>
            <a:ln>
              <a:noFill/>
            </a:ln>
            <a:effectLst>
              <a:outerShdw blurRad="190500" algn="ctr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F31ED0-F000-4A7B-B6F1-17E61E0E3E70}"/>
                </a:ext>
              </a:extLst>
            </p:cNvPr>
            <p:cNvSpPr/>
            <p:nvPr/>
          </p:nvSpPr>
          <p:spPr>
            <a:xfrm>
              <a:off x="4596660" y="942221"/>
              <a:ext cx="516190" cy="6606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86A3BAC-4176-4C1A-8531-0351CC788A7D}"/>
              </a:ext>
            </a:extLst>
          </p:cNvPr>
          <p:cNvSpPr txBox="1"/>
          <p:nvPr/>
        </p:nvSpPr>
        <p:spPr>
          <a:xfrm>
            <a:off x="4415648" y="4316720"/>
            <a:ext cx="2581029" cy="822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SG" sz="1200" dirty="0"/>
              <a:t>Relevant information such as Ingredients, cooking instructions and ratings are extracted using beautiful soup using the html tags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7952ECC-58B0-4309-A068-649B98FA226F}"/>
              </a:ext>
            </a:extLst>
          </p:cNvPr>
          <p:cNvSpPr/>
          <p:nvPr/>
        </p:nvSpPr>
        <p:spPr>
          <a:xfrm rot="18025690">
            <a:off x="3784844" y="2476121"/>
            <a:ext cx="578850" cy="639372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7845CE0-8764-4A35-BBF1-B814054AE2E5}"/>
              </a:ext>
            </a:extLst>
          </p:cNvPr>
          <p:cNvSpPr/>
          <p:nvPr/>
        </p:nvSpPr>
        <p:spPr>
          <a:xfrm rot="18025690">
            <a:off x="7626220" y="4408503"/>
            <a:ext cx="578850" cy="639372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4C619-CC08-47B9-A296-3E6E8CFF44A0}"/>
              </a:ext>
            </a:extLst>
          </p:cNvPr>
          <p:cNvSpPr/>
          <p:nvPr/>
        </p:nvSpPr>
        <p:spPr>
          <a:xfrm>
            <a:off x="9124607" y="4998413"/>
            <a:ext cx="18161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Ingredient information is manually cleaned and stored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BC10AF-135A-401F-984A-1F23AE90ECE1}"/>
              </a:ext>
            </a:extLst>
          </p:cNvPr>
          <p:cNvGrpSpPr/>
          <p:nvPr/>
        </p:nvGrpSpPr>
        <p:grpSpPr>
          <a:xfrm>
            <a:off x="7915645" y="1123607"/>
            <a:ext cx="3839215" cy="2989141"/>
            <a:chOff x="640113" y="3804382"/>
            <a:chExt cx="3839215" cy="2989141"/>
          </a:xfrm>
          <a:effectLst/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908DEFC-2E72-403B-9F6B-B5534FB78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115" y="3804382"/>
              <a:ext cx="3839213" cy="29891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532AFC1-107F-4544-9C51-A86E7FEADB30}"/>
                </a:ext>
              </a:extLst>
            </p:cNvPr>
            <p:cNvSpPr/>
            <p:nvPr/>
          </p:nvSpPr>
          <p:spPr>
            <a:xfrm>
              <a:off x="640114" y="3804383"/>
              <a:ext cx="1742359" cy="9248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283D2E7-10AC-4519-928F-47F6CAD2827F}"/>
                </a:ext>
              </a:extLst>
            </p:cNvPr>
            <p:cNvSpPr/>
            <p:nvPr/>
          </p:nvSpPr>
          <p:spPr>
            <a:xfrm>
              <a:off x="654651" y="4786437"/>
              <a:ext cx="737922" cy="34495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F6C136-745B-402A-ACE0-22E09EDFDEEA}"/>
                </a:ext>
              </a:extLst>
            </p:cNvPr>
            <p:cNvSpPr txBox="1"/>
            <p:nvPr/>
          </p:nvSpPr>
          <p:spPr>
            <a:xfrm>
              <a:off x="1407109" y="4860314"/>
              <a:ext cx="5216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800" b="1" i="1" dirty="0">
                  <a:solidFill>
                    <a:srgbClr val="FF0000"/>
                  </a:solidFill>
                </a:rPr>
                <a:t>Rating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AA9B791-3ABD-480F-AFFD-CE66564C42C1}"/>
                </a:ext>
              </a:extLst>
            </p:cNvPr>
            <p:cNvSpPr/>
            <p:nvPr/>
          </p:nvSpPr>
          <p:spPr>
            <a:xfrm>
              <a:off x="1310112" y="5520701"/>
              <a:ext cx="434798" cy="52086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C26B4D-A69D-4973-BE86-BFD307123E20}"/>
                </a:ext>
              </a:extLst>
            </p:cNvPr>
            <p:cNvSpPr txBox="1"/>
            <p:nvPr/>
          </p:nvSpPr>
          <p:spPr>
            <a:xfrm>
              <a:off x="1721383" y="5438230"/>
              <a:ext cx="6599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800" b="1" i="1" dirty="0">
                  <a:solidFill>
                    <a:srgbClr val="FF0000"/>
                  </a:solidFill>
                </a:rPr>
                <a:t>Prep Time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B84E197-8F2E-4A1F-A6D2-94DEE11C4DC5}"/>
                </a:ext>
              </a:extLst>
            </p:cNvPr>
            <p:cNvSpPr/>
            <p:nvPr/>
          </p:nvSpPr>
          <p:spPr>
            <a:xfrm>
              <a:off x="654650" y="6077753"/>
              <a:ext cx="922479" cy="34495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1AC6BB-73A6-4B9E-8F26-5307D17724A2}"/>
                </a:ext>
              </a:extLst>
            </p:cNvPr>
            <p:cNvSpPr txBox="1"/>
            <p:nvPr/>
          </p:nvSpPr>
          <p:spPr>
            <a:xfrm>
              <a:off x="640113" y="6428960"/>
              <a:ext cx="9224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800" b="1" i="1" dirty="0">
                  <a:solidFill>
                    <a:srgbClr val="FF0000"/>
                  </a:solidFill>
                </a:rPr>
                <a:t>Recipe Prep Link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6A69F4-F985-4443-8E29-E5D25DA2AA4B}"/>
              </a:ext>
            </a:extLst>
          </p:cNvPr>
          <p:cNvGrpSpPr/>
          <p:nvPr/>
        </p:nvGrpSpPr>
        <p:grpSpPr>
          <a:xfrm>
            <a:off x="678197" y="3557434"/>
            <a:ext cx="3451524" cy="2989141"/>
            <a:chOff x="4577551" y="3804382"/>
            <a:chExt cx="3451524" cy="2989141"/>
          </a:xfrm>
          <a:effectLst/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F1E47AD-4DD7-4FA2-8886-6CD172E2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7551" y="3804382"/>
              <a:ext cx="3451524" cy="29891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147418C-3D44-424B-B19D-42AF213F9142}"/>
                </a:ext>
              </a:extLst>
            </p:cNvPr>
            <p:cNvSpPr/>
            <p:nvPr/>
          </p:nvSpPr>
          <p:spPr>
            <a:xfrm>
              <a:off x="4633456" y="3823672"/>
              <a:ext cx="2195537" cy="266920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F534B31-32DF-4E95-A57C-634E34657271}"/>
                </a:ext>
              </a:extLst>
            </p:cNvPr>
            <p:cNvSpPr txBox="1"/>
            <p:nvPr/>
          </p:nvSpPr>
          <p:spPr>
            <a:xfrm>
              <a:off x="6899787" y="4436249"/>
              <a:ext cx="659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800" b="1" i="1" dirty="0">
                  <a:solidFill>
                    <a:srgbClr val="FF0000"/>
                  </a:solidFill>
                </a:rPr>
                <a:t>Ingredient List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E7843F88-40B4-4270-8D55-1036A10399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934" b="40258"/>
          <a:stretch/>
        </p:blipFill>
        <p:spPr>
          <a:xfrm>
            <a:off x="5270231" y="5249180"/>
            <a:ext cx="2645414" cy="130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7D00FEF-F910-4D31-A5AD-976C6BA6ACBB}"/>
              </a:ext>
            </a:extLst>
          </p:cNvPr>
          <p:cNvSpPr txBox="1"/>
          <p:nvPr/>
        </p:nvSpPr>
        <p:spPr>
          <a:xfrm>
            <a:off x="8742142" y="6135106"/>
            <a:ext cx="2581029" cy="602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SG" sz="1200" dirty="0"/>
              <a:t>Ingredients information from similar categories are combined manually and stored as a spare matrix.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79099A-ED8F-4701-9BA4-F5DFAC8C1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5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52"/>
    </mc:Choice>
    <mc:Fallback xmlns="">
      <p:transition spd="slow" advTm="5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5" x="4203700" y="4406900"/>
          <p14:tracePt t="875" x="4222750" y="4400550"/>
          <p14:tracePt t="883" x="4229100" y="4394200"/>
          <p14:tracePt t="900" x="4267200" y="4343400"/>
          <p14:tracePt t="917" x="4267200" y="4337050"/>
          <p14:tracePt t="1189" x="4267200" y="4343400"/>
          <p14:tracePt t="1253" x="4273550" y="4343400"/>
          <p14:tracePt t="1285" x="4286250" y="4324350"/>
          <p14:tracePt t="1295" x="4330700" y="4248150"/>
          <p14:tracePt t="1306" x="4343400" y="4229100"/>
          <p14:tracePt t="1322" x="4406900" y="4133850"/>
          <p14:tracePt t="1339" x="4438650" y="4025900"/>
          <p14:tracePt t="1356" x="4451350" y="3949700"/>
          <p14:tracePt t="1372" x="4451350" y="3917950"/>
          <p14:tracePt t="1389" x="4451350" y="3841750"/>
          <p14:tracePt t="1406" x="4438650" y="3784600"/>
          <p14:tracePt t="1423" x="4425950" y="3752850"/>
          <p14:tracePt t="1439" x="4419600" y="3733800"/>
          <p14:tracePt t="1456" x="4413250" y="3721100"/>
          <p14:tracePt t="1473" x="4413250" y="3714750"/>
          <p14:tracePt t="1489" x="4406900" y="3702050"/>
          <p14:tracePt t="1506" x="4400550" y="3683000"/>
          <p14:tracePt t="1523" x="4394200" y="3657600"/>
          <p14:tracePt t="1539" x="4375150" y="3613150"/>
          <p14:tracePt t="1556" x="4362450" y="3594100"/>
          <p14:tracePt t="1573" x="4349750" y="3562350"/>
          <p14:tracePt t="1589" x="4337050" y="3543300"/>
          <p14:tracePt t="1606" x="4330700" y="3517900"/>
          <p14:tracePt t="1608" x="4318000" y="3511550"/>
          <p14:tracePt t="1623" x="4311650" y="3498850"/>
          <p14:tracePt t="1639" x="4305300" y="3492500"/>
          <p14:tracePt t="2374" x="4311650" y="3492500"/>
          <p14:tracePt t="2379" x="4318000" y="3492500"/>
          <p14:tracePt t="2389" x="4330700" y="3492500"/>
          <p14:tracePt t="2401" x="4337050" y="3486150"/>
          <p14:tracePt t="2581" x="4337050" y="3479800"/>
          <p14:tracePt t="2622" x="4330700" y="3479800"/>
          <p14:tracePt t="2641" x="4324350" y="3479800"/>
          <p14:tracePt t="2645" x="4324350" y="3473450"/>
          <p14:tracePt t="2661" x="4311650" y="3473450"/>
          <p14:tracePt t="2671" x="4311650" y="3467100"/>
          <p14:tracePt t="2707" x="4286250" y="3454400"/>
          <p14:tracePt t="2724" x="4279900" y="3454400"/>
          <p14:tracePt t="5687" x="4279900" y="3448050"/>
          <p14:tracePt t="8183" x="4279900" y="3435350"/>
          <p14:tracePt t="8189" x="4279900" y="3422650"/>
          <p14:tracePt t="8199" x="4279900" y="3371850"/>
          <p14:tracePt t="8208" x="4286250" y="3359150"/>
          <p14:tracePt t="8224" x="4286250" y="3346450"/>
          <p14:tracePt t="8497" x="4286250" y="3365500"/>
          <p14:tracePt t="8501" x="4286250" y="3378200"/>
          <p14:tracePt t="8513" x="4286250" y="3384550"/>
          <p14:tracePt t="8524" x="4286250" y="3390900"/>
          <p14:tracePt t="8542" x="4286250" y="3397250"/>
          <p14:tracePt t="8669" x="4279900" y="3397250"/>
          <p14:tracePt t="8689" x="4273550" y="3397250"/>
          <p14:tracePt t="8719" x="4267200" y="3397250"/>
          <p14:tracePt t="8952" x="4260850" y="3397250"/>
          <p14:tracePt t="8971" x="4254500" y="3390900"/>
          <p14:tracePt t="9001" x="4248150" y="3390900"/>
          <p14:tracePt t="9027" x="4241800" y="3390900"/>
          <p14:tracePt t="9979" x="4241800" y="3384550"/>
          <p14:tracePt t="10065" x="4235450" y="3384550"/>
          <p14:tracePt t="10075" x="4235450" y="3378200"/>
          <p14:tracePt t="10081" x="4235450" y="3371850"/>
          <p14:tracePt t="10161" x="4235450" y="3365500"/>
          <p14:tracePt t="15799" x="4241800" y="3359150"/>
          <p14:tracePt t="15805" x="4260850" y="3352800"/>
          <p14:tracePt t="15816" x="4260850" y="3346450"/>
          <p14:tracePt t="15832" x="4286250" y="3340100"/>
          <p14:tracePt t="15848" x="4330700" y="3321050"/>
          <p14:tracePt t="15865" x="4349750" y="3308350"/>
          <p14:tracePt t="15887" x="4362450" y="3308350"/>
          <p14:tracePt t="15925" x="4362450" y="3302000"/>
          <p14:tracePt t="15981" x="4368800" y="3302000"/>
          <p14:tracePt t="15991" x="4368800" y="3295650"/>
          <p14:tracePt t="16001" x="4381500" y="3289300"/>
          <p14:tracePt t="18321" x="4381500" y="3282950"/>
          <p14:tracePt t="18337" x="4381500" y="3276600"/>
          <p14:tracePt t="18342" x="4375150" y="3276600"/>
          <p14:tracePt t="18352" x="4362450" y="3270250"/>
          <p14:tracePt t="18368" x="4318000" y="3257550"/>
          <p14:tracePt t="18384" x="4178300" y="3251200"/>
          <p14:tracePt t="18406" x="3892550" y="3251200"/>
          <p14:tracePt t="18423" x="3575050" y="3276600"/>
          <p14:tracePt t="18439" x="3448050" y="3289300"/>
          <p14:tracePt t="18456" x="3149600" y="3333750"/>
          <p14:tracePt t="18473" x="2806700" y="3378200"/>
          <p14:tracePt t="18490" x="2622550" y="3390900"/>
          <p14:tracePt t="18506" x="2482850" y="3384550"/>
          <p14:tracePt t="18523" x="2279650" y="3340100"/>
          <p14:tracePt t="18540" x="2171700" y="3327400"/>
          <p14:tracePt t="18556" x="2006600" y="3308350"/>
          <p14:tracePt t="18573" x="1816100" y="3282950"/>
          <p14:tracePt t="18590" x="1619250" y="3232150"/>
          <p14:tracePt t="18606" x="1231900" y="3117850"/>
          <p14:tracePt t="18623" x="1092200" y="3092450"/>
          <p14:tracePt t="18640" x="933450" y="3067050"/>
          <p14:tracePt t="18656" x="825500" y="3054350"/>
          <p14:tracePt t="18673" x="800100" y="3048000"/>
          <p14:tracePt t="18690" x="793750" y="3048000"/>
          <p14:tracePt t="19053" x="793750" y="3035300"/>
          <p14:tracePt t="19063" x="793750" y="2997200"/>
          <p14:tracePt t="19071" x="793750" y="2978150"/>
          <p14:tracePt t="19085" x="819150" y="2762250"/>
          <p14:tracePt t="19102" x="831850" y="2667000"/>
          <p14:tracePt t="19118" x="844550" y="2413000"/>
          <p14:tracePt t="19140" x="857250" y="2222500"/>
          <p14:tracePt t="19157" x="857250" y="2082800"/>
          <p14:tracePt t="19174" x="857250" y="1993900"/>
          <p14:tracePt t="19175" x="857250" y="1955800"/>
          <p14:tracePt t="19190" x="857250" y="1873250"/>
          <p14:tracePt t="19207" x="857250" y="1778000"/>
          <p14:tracePt t="19224" x="857250" y="1720850"/>
          <p14:tracePt t="19240" x="857250" y="1517650"/>
          <p14:tracePt t="19257" x="857250" y="1422400"/>
          <p14:tracePt t="19274" x="857250" y="1346200"/>
          <p14:tracePt t="19290" x="863600" y="1289050"/>
          <p14:tracePt t="19307" x="863600" y="1257300"/>
          <p14:tracePt t="19324" x="863600" y="1250950"/>
          <p14:tracePt t="19340" x="863600" y="1238250"/>
          <p14:tracePt t="19357" x="863600" y="1206500"/>
          <p14:tracePt t="19374" x="863600" y="1162050"/>
          <p14:tracePt t="19391" x="876300" y="1060450"/>
          <p14:tracePt t="19407" x="882650" y="1035050"/>
          <p14:tracePt t="20239" x="882650" y="1047750"/>
          <p14:tracePt t="20243" x="889000" y="1073150"/>
          <p14:tracePt t="20254" x="889000" y="1092200"/>
          <p14:tracePt t="20275" x="889000" y="1136650"/>
          <p14:tracePt t="20292" x="895350" y="1187450"/>
          <p14:tracePt t="20308" x="895350" y="1206500"/>
          <p14:tracePt t="20325" x="895350" y="1219200"/>
          <p14:tracePt t="20341" x="895350" y="1225550"/>
          <p14:tracePt t="20358" x="895350" y="1244600"/>
          <p14:tracePt t="20375" x="895350" y="1276350"/>
          <p14:tracePt t="20391" x="895350" y="1301750"/>
          <p14:tracePt t="20408" x="895350" y="1308100"/>
          <p14:tracePt t="20425" x="895350" y="1327150"/>
          <p14:tracePt t="20442" x="895350" y="1333500"/>
          <p14:tracePt t="20458" x="895350" y="1346200"/>
          <p14:tracePt t="20475" x="895350" y="1352550"/>
          <p14:tracePt t="22055" x="895350" y="1358900"/>
          <p14:tracePt t="22059" x="895350" y="1365250"/>
          <p14:tracePt t="22090" x="895350" y="1371600"/>
          <p14:tracePt t="22125" x="895350" y="1377950"/>
          <p14:tracePt t="22165" x="895350" y="1384300"/>
          <p14:tracePt t="22205" x="895350" y="1390650"/>
          <p14:tracePt t="22221" x="895350" y="1397000"/>
          <p14:tracePt t="22235" x="895350" y="1403350"/>
          <p14:tracePt t="22251" x="895350" y="1409700"/>
          <p14:tracePt t="22265" x="895350" y="1416050"/>
          <p14:tracePt t="22285" x="895350" y="1422400"/>
          <p14:tracePt t="22307" x="895350" y="1428750"/>
          <p14:tracePt t="22327" x="895350" y="1441450"/>
          <p14:tracePt t="22347" x="895350" y="1447800"/>
          <p14:tracePt t="22686" x="895350" y="1454150"/>
          <p14:tracePt t="22706" x="895350" y="1460500"/>
          <p14:tracePt t="22715" x="895350" y="1466850"/>
          <p14:tracePt t="22735" x="895350" y="1473200"/>
          <p14:tracePt t="23961" x="895350" y="1485900"/>
          <p14:tracePt t="23965" x="901700" y="1498600"/>
          <p14:tracePt t="23975" x="908050" y="1511300"/>
          <p14:tracePt t="23990" x="908050" y="1524000"/>
          <p14:tracePt t="24007" x="920750" y="1555750"/>
          <p14:tracePt t="24023" x="920750" y="1568450"/>
          <p14:tracePt t="24045" x="927100" y="1581150"/>
          <p14:tracePt t="24089" x="927100" y="1587500"/>
          <p14:tracePt t="24119" x="927100" y="1593850"/>
          <p14:tracePt t="24129" x="927100" y="1600200"/>
          <p14:tracePt t="24145" x="927100" y="1606550"/>
          <p14:tracePt t="24165" x="927100" y="1612900"/>
          <p14:tracePt t="24179" x="927100" y="1619250"/>
          <p14:tracePt t="24190" x="927100" y="1625600"/>
          <p14:tracePt t="24199" x="927100" y="1631950"/>
          <p14:tracePt t="24212" x="933450" y="1644650"/>
          <p14:tracePt t="24229" x="933450" y="1676400"/>
          <p14:tracePt t="24245" x="933450" y="1708150"/>
          <p14:tracePt t="24262" x="939800" y="1733550"/>
          <p14:tracePt t="24279" x="939800" y="1746250"/>
          <p14:tracePt t="24487" x="939800" y="1752600"/>
          <p14:tracePt t="24503" x="939800" y="1778000"/>
          <p14:tracePt t="24507" x="939800" y="1784350"/>
          <p14:tracePt t="24517" x="939800" y="1797050"/>
          <p14:tracePt t="24529" x="939800" y="1809750"/>
          <p14:tracePt t="24546" x="939800" y="1860550"/>
          <p14:tracePt t="24562" x="939800" y="1911350"/>
          <p14:tracePt t="24579" x="939800" y="1962150"/>
          <p14:tracePt t="24596" x="939800" y="1981200"/>
          <p14:tracePt t="24612" x="939800" y="2019300"/>
          <p14:tracePt t="24629" x="939800" y="2032000"/>
          <p14:tracePt t="24646" x="939800" y="2057400"/>
          <p14:tracePt t="24662" x="939800" y="2095500"/>
          <p14:tracePt t="24679" x="933450" y="2146300"/>
          <p14:tracePt t="24696" x="927100" y="2197100"/>
          <p14:tracePt t="24712" x="914400" y="2286000"/>
          <p14:tracePt t="24729" x="908050" y="2317750"/>
          <p14:tracePt t="24746" x="901700" y="2355850"/>
          <p14:tracePt t="24763" x="901700" y="2374900"/>
          <p14:tracePt t="24779" x="901700" y="2393950"/>
          <p14:tracePt t="24796" x="895350" y="2432050"/>
          <p14:tracePt t="24813" x="889000" y="2451100"/>
          <p14:tracePt t="24846" x="889000" y="2463800"/>
          <p14:tracePt t="24863" x="889000" y="2476500"/>
          <p14:tracePt t="24879" x="889000" y="2489200"/>
          <p14:tracePt t="24896" x="889000" y="2501900"/>
          <p14:tracePt t="24913" x="889000" y="2514600"/>
          <p14:tracePt t="24929" x="889000" y="2527300"/>
          <p14:tracePt t="24946" x="882650" y="2546350"/>
          <p14:tracePt t="24963" x="882650" y="2571750"/>
          <p14:tracePt t="24979" x="882650" y="2590800"/>
          <p14:tracePt t="24996" x="876300" y="2609850"/>
          <p14:tracePt t="25013" x="876300" y="2622550"/>
          <p14:tracePt t="25030" x="876300" y="2641600"/>
          <p14:tracePt t="25046" x="876300" y="2660650"/>
          <p14:tracePt t="25063" x="876300" y="2667000"/>
          <p14:tracePt t="25080" x="876300" y="2673350"/>
          <p14:tracePt t="25559" x="876300" y="2679700"/>
          <p14:tracePt t="25565" x="876300" y="2686050"/>
          <p14:tracePt t="25579" x="876300" y="2692400"/>
          <p14:tracePt t="25596" x="876300" y="2698750"/>
          <p14:tracePt t="25615" x="876300" y="2705100"/>
          <p14:tracePt t="25624" x="876300" y="2711450"/>
          <p14:tracePt t="25647" x="876300" y="2717800"/>
          <p14:tracePt t="25817" x="895350" y="2730500"/>
          <p14:tracePt t="25821" x="908050" y="2730500"/>
          <p14:tracePt t="25831" x="939800" y="2736850"/>
          <p14:tracePt t="25847" x="1022350" y="2743200"/>
          <p14:tracePt t="25864" x="1098550" y="2749550"/>
          <p14:tracePt t="25880" x="1168400" y="2749550"/>
          <p14:tracePt t="25897" x="1193800" y="2755900"/>
          <p14:tracePt t="25914" x="1200150" y="2755900"/>
          <p14:tracePt t="25930" x="1206500" y="2762250"/>
          <p14:tracePt t="25947" x="1225550" y="2774950"/>
          <p14:tracePt t="25964" x="1238250" y="2787650"/>
          <p14:tracePt t="25980" x="1263650" y="2838450"/>
          <p14:tracePt t="25997" x="1276350" y="2863850"/>
          <p14:tracePt t="26014" x="1282700" y="2882900"/>
          <p14:tracePt t="26030" x="1282700" y="2908300"/>
          <p14:tracePt t="26047" x="1282700" y="2933700"/>
          <p14:tracePt t="26064" x="1282700" y="2959100"/>
          <p14:tracePt t="26080" x="1295400" y="2971800"/>
          <p14:tracePt t="26097" x="1295400" y="2984500"/>
          <p14:tracePt t="26114" x="1308100" y="3003550"/>
          <p14:tracePt t="26131" x="1409700" y="3054350"/>
          <p14:tracePt t="26148" x="1549400" y="3079750"/>
          <p14:tracePt t="26164" x="1689100" y="3092450"/>
          <p14:tracePt t="26181" x="1905000" y="3130550"/>
          <p14:tracePt t="26197" x="2012950" y="3143250"/>
          <p14:tracePt t="26214" x="2165350" y="3175000"/>
          <p14:tracePt t="26231" x="2343150" y="3187700"/>
          <p14:tracePt t="26248" x="2495550" y="3200400"/>
          <p14:tracePt t="26264" x="2705100" y="3200400"/>
          <p14:tracePt t="26281" x="2806700" y="3206750"/>
          <p14:tracePt t="26297" x="2832100" y="3206750"/>
          <p14:tracePt t="26314" x="2863850" y="3206750"/>
          <p14:tracePt t="26331" x="2870200" y="3206750"/>
          <p14:tracePt t="26347" x="2876550" y="3206750"/>
          <p14:tracePt t="26507" x="2882900" y="3213100"/>
          <p14:tracePt t="26517" x="2889250" y="3232150"/>
          <p14:tracePt t="26523" x="2895600" y="3232150"/>
          <p14:tracePt t="26533" x="2901950" y="3244850"/>
          <p14:tracePt t="26548" x="2908300" y="3251200"/>
          <p14:tracePt t="26564" x="2908300" y="3263900"/>
          <p14:tracePt t="28591" x="2914650" y="3263900"/>
          <p14:tracePt t="28601" x="2921000" y="3263900"/>
          <p14:tracePt t="28612" x="2933700" y="3257550"/>
          <p14:tracePt t="28628" x="2940050" y="3257550"/>
          <p14:tracePt t="28644" x="2959100" y="3251200"/>
          <p14:tracePt t="28661" x="3009900" y="3251200"/>
          <p14:tracePt t="28683" x="3403600" y="3270250"/>
          <p14:tracePt t="28700" x="3498850" y="3270250"/>
          <p14:tracePt t="28717" x="3778250" y="3257550"/>
          <p14:tracePt t="28733" x="3905250" y="3257550"/>
          <p14:tracePt t="28750" x="4032250" y="3276600"/>
          <p14:tracePt t="28766" x="4133850" y="3295650"/>
          <p14:tracePt t="28783" x="4229100" y="3302000"/>
          <p14:tracePt t="28800" x="4260850" y="3302000"/>
          <p14:tracePt t="28817" x="4273550" y="3302000"/>
          <p14:tracePt t="28833" x="4292600" y="3308350"/>
          <p14:tracePt t="28850" x="4311650" y="3314700"/>
          <p14:tracePt t="28867" x="4337050" y="3327400"/>
          <p14:tracePt t="28884" x="4394200" y="3346450"/>
          <p14:tracePt t="28900" x="4438650" y="3359150"/>
          <p14:tracePt t="28917" x="4533900" y="3371850"/>
          <p14:tracePt t="28933" x="4641850" y="3384550"/>
          <p14:tracePt t="28950" x="4686300" y="3390900"/>
          <p14:tracePt t="29387" x="4679950" y="3390900"/>
          <p14:tracePt t="29453" x="4673600" y="3390900"/>
          <p14:tracePt t="30321" x="4673600" y="3416300"/>
          <p14:tracePt t="30325" x="4673600" y="3435350"/>
          <p14:tracePt t="30335" x="4673600" y="3460750"/>
          <p14:tracePt t="30347" x="4673600" y="3524250"/>
          <p14:tracePt t="30363" x="4673600" y="3575050"/>
          <p14:tracePt t="30379" x="4673600" y="3708400"/>
          <p14:tracePt t="30402" x="4673600" y="3962400"/>
          <p14:tracePt t="30418" x="4673600" y="4121150"/>
          <p14:tracePt t="30435" x="4673600" y="4298950"/>
          <p14:tracePt t="30452" x="4673600" y="4432300"/>
          <p14:tracePt t="30468" x="4673600" y="4584700"/>
          <p14:tracePt t="30485" x="4673600" y="4641850"/>
          <p14:tracePt t="30502" x="4667250" y="4718050"/>
          <p14:tracePt t="30518" x="4654550" y="4781550"/>
          <p14:tracePt t="30535" x="4648200" y="4819650"/>
          <p14:tracePt t="30552" x="4641850" y="4864100"/>
          <p14:tracePt t="30568" x="4635500" y="4883150"/>
          <p14:tracePt t="30586" x="4635500" y="4889500"/>
          <p14:tracePt t="30602" x="4635500" y="4908550"/>
          <p14:tracePt t="30618" x="4679950" y="4953000"/>
          <p14:tracePt t="30635" x="4851400" y="5048250"/>
          <p14:tracePt t="30652" x="4991100" y="5073650"/>
          <p14:tracePt t="30669" x="5181600" y="5099050"/>
          <p14:tracePt t="30685" x="5257800" y="5099050"/>
          <p14:tracePt t="30702" x="5334000" y="5111750"/>
          <p14:tracePt t="30718" x="5410200" y="5124450"/>
          <p14:tracePt t="30736" x="5486400" y="5143500"/>
          <p14:tracePt t="30752" x="5568950" y="5162550"/>
          <p14:tracePt t="30769" x="5619750" y="5168900"/>
          <p14:tracePt t="30785" x="5632450" y="5175250"/>
          <p14:tracePt t="30877" x="5626100" y="5175250"/>
          <p14:tracePt t="30887" x="5619750" y="5175250"/>
          <p14:tracePt t="30891" x="5613400" y="5175250"/>
          <p14:tracePt t="30907" x="5607050" y="5168900"/>
          <p14:tracePt t="30919" x="5600700" y="5168900"/>
          <p14:tracePt t="34079" x="5607050" y="5168900"/>
          <p14:tracePt t="34085" x="5619750" y="5168900"/>
          <p14:tracePt t="34101" x="5708650" y="5168900"/>
          <p14:tracePt t="34117" x="5727700" y="5168900"/>
          <p14:tracePt t="34133" x="5765800" y="5162550"/>
          <p14:tracePt t="34150" x="5778500" y="5162550"/>
          <p14:tracePt t="34215" x="5784850" y="5162550"/>
          <p14:tracePt t="34231" x="5791200" y="5162550"/>
          <p14:tracePt t="34251" x="5797550" y="5162550"/>
          <p14:tracePt t="34255" x="5803900" y="5162550"/>
          <p14:tracePt t="34272" x="5810250" y="5162550"/>
          <p14:tracePt t="34289" x="5835650" y="5168900"/>
          <p14:tracePt t="34305" x="5867400" y="5168900"/>
          <p14:tracePt t="34322" x="5905500" y="5168900"/>
          <p14:tracePt t="34339" x="5918200" y="5168900"/>
          <p14:tracePt t="34355" x="5924550" y="5168900"/>
          <p14:tracePt t="36465" x="5924550" y="5162550"/>
          <p14:tracePt t="36475" x="5924550" y="5156200"/>
          <p14:tracePt t="36486" x="5924550" y="5143500"/>
          <p14:tracePt t="36503" x="5937250" y="5099050"/>
          <p14:tracePt t="36519" x="5949950" y="5067300"/>
          <p14:tracePt t="36823" x="5949950" y="5073650"/>
          <p14:tracePt t="36833" x="5949950" y="5080000"/>
          <p14:tracePt t="36849" x="5949950" y="5086350"/>
          <p14:tracePt t="36859" x="5956300" y="5099050"/>
          <p14:tracePt t="36875" x="5956300" y="5105400"/>
          <p14:tracePt t="36891" x="5962650" y="5111750"/>
          <p14:tracePt t="36908" x="5969000" y="5118100"/>
          <p14:tracePt t="36925" x="5975350" y="5124450"/>
          <p14:tracePt t="36941" x="5981700" y="5130800"/>
          <p14:tracePt t="36958" x="5988050" y="5130800"/>
          <p14:tracePt t="36975" x="5994400" y="5124450"/>
          <p14:tracePt t="36991" x="6000750" y="5124450"/>
          <p14:tracePt t="37008" x="6007100" y="5124450"/>
          <p14:tracePt t="37025" x="6019800" y="5118100"/>
          <p14:tracePt t="37041" x="6032500" y="5111750"/>
          <p14:tracePt t="37058" x="6038850" y="5111750"/>
          <p14:tracePt t="37075" x="6051550" y="5105400"/>
          <p14:tracePt t="37091" x="6070600" y="5105400"/>
          <p14:tracePt t="37108" x="6076950" y="5099050"/>
          <p14:tracePt t="37125" x="6089650" y="5099050"/>
          <p14:tracePt t="38729" x="6096000" y="5092700"/>
          <p14:tracePt t="38741" x="6102350" y="5092700"/>
          <p14:tracePt t="38749" x="6108700" y="5092700"/>
          <p14:tracePt t="38759" x="6108700" y="5086350"/>
          <p14:tracePt t="38771" x="6115050" y="5086350"/>
          <p14:tracePt t="38787" x="6121400" y="5080000"/>
          <p14:tracePt t="38810" x="6140450" y="5080000"/>
          <p14:tracePt t="38827" x="6184900" y="5073650"/>
          <p14:tracePt t="38843" x="6210300" y="5073650"/>
          <p14:tracePt t="38860" x="6248400" y="5067300"/>
          <p14:tracePt t="38877" x="6261100" y="5060950"/>
          <p14:tracePt t="38894" x="6273800" y="5060950"/>
          <p14:tracePt t="38926" x="6280150" y="5060950"/>
          <p14:tracePt t="38947" x="6286500" y="5060950"/>
          <p14:tracePt t="38960" x="6292850" y="5060950"/>
          <p14:tracePt t="38977" x="6330950" y="5060950"/>
          <p14:tracePt t="38993" x="6375400" y="5060950"/>
          <p14:tracePt t="39010" x="6426200" y="5060950"/>
          <p14:tracePt t="39027" x="6527800" y="5060950"/>
          <p14:tracePt t="39044" x="6584950" y="5060950"/>
          <p14:tracePt t="39060" x="6648450" y="5060950"/>
          <p14:tracePt t="39077" x="6699250" y="5060950"/>
          <p14:tracePt t="39094" x="6737350" y="5067300"/>
          <p14:tracePt t="39110" x="6775450" y="5067300"/>
          <p14:tracePt t="39127" x="6800850" y="5067300"/>
          <p14:tracePt t="39143" x="6800850" y="5073650"/>
          <p14:tracePt t="39160" x="6819900" y="5073650"/>
          <p14:tracePt t="39177" x="6826250" y="5073650"/>
          <p14:tracePt t="39194" x="6832600" y="5080000"/>
          <p14:tracePt t="39210" x="6858000" y="5080000"/>
          <p14:tracePt t="39227" x="6889750" y="5092700"/>
          <p14:tracePt t="39244" x="7061200" y="5099050"/>
          <p14:tracePt t="39260" x="7181850" y="5092700"/>
          <p14:tracePt t="39277" x="7277100" y="5080000"/>
          <p14:tracePt t="39294" x="7340600" y="5080000"/>
          <p14:tracePt t="39310" x="7442200" y="5092700"/>
          <p14:tracePt t="39327" x="7505700" y="5111750"/>
          <p14:tracePt t="39344" x="7594600" y="5130800"/>
          <p14:tracePt t="39360" x="7677150" y="5143500"/>
          <p14:tracePt t="39377" x="7727950" y="5156200"/>
          <p14:tracePt t="39394" x="7778750" y="5162550"/>
          <p14:tracePt t="39411" x="7842250" y="5181600"/>
          <p14:tracePt t="39427" x="7880350" y="5200650"/>
          <p14:tracePt t="39444" x="7969250" y="5226050"/>
          <p14:tracePt t="39461" x="8058150" y="5238750"/>
          <p14:tracePt t="39477" x="8083550" y="5238750"/>
          <p14:tracePt t="39494" x="8089900" y="5238750"/>
          <p14:tracePt t="39511" x="8096250" y="5245100"/>
          <p14:tracePt t="39527" x="8096250" y="5257800"/>
          <p14:tracePt t="39544" x="8102600" y="5276850"/>
          <p14:tracePt t="39561" x="8108950" y="5302250"/>
          <p14:tracePt t="39577" x="8115300" y="5346700"/>
          <p14:tracePt t="39594" x="8140700" y="5422900"/>
          <p14:tracePt t="39611" x="8153400" y="5461000"/>
          <p14:tracePt t="39627" x="8178800" y="5524500"/>
          <p14:tracePt t="39644" x="8197850" y="5588000"/>
          <p14:tracePt t="39661" x="8216900" y="5613400"/>
          <p14:tracePt t="39678" x="8274050" y="5695950"/>
          <p14:tracePt t="39694" x="8299450" y="5727700"/>
          <p14:tracePt t="39711" x="8318500" y="5734050"/>
          <p14:tracePt t="39727" x="8343900" y="5740400"/>
          <p14:tracePt t="39744" x="8350250" y="5715000"/>
          <p14:tracePt t="39761" x="8343900" y="5651500"/>
          <p14:tracePt t="39777" x="8331200" y="5588000"/>
          <p14:tracePt t="39794" x="8318500" y="5549900"/>
          <p14:tracePt t="40011" x="8312150" y="5549900"/>
          <p14:tracePt t="40061" x="8312150" y="5556250"/>
          <p14:tracePt t="40097" x="8312150" y="5562600"/>
          <p14:tracePt t="40141" x="8305800" y="5562600"/>
          <p14:tracePt t="41615" x="8299450" y="5562600"/>
          <p14:tracePt t="41725" x="8293100" y="5562600"/>
          <p14:tracePt t="41731" x="8286750" y="5568950"/>
          <p14:tracePt t="41742" x="8261350" y="5588000"/>
          <p14:tracePt t="41758" x="8248650" y="5600700"/>
          <p14:tracePt t="41775" x="8242300" y="5613400"/>
          <p14:tracePt t="41792" x="8223250" y="5632450"/>
          <p14:tracePt t="41813" x="8210550" y="5657850"/>
          <p14:tracePt t="41830" x="8197850" y="5664200"/>
          <p14:tracePt t="41846" x="8185150" y="5676900"/>
          <p14:tracePt t="41863" x="8172450" y="5689600"/>
          <p14:tracePt t="41880" x="8166100" y="5695950"/>
          <p14:tracePt t="41913" x="8153400" y="5721350"/>
          <p14:tracePt t="41930" x="8147050" y="5734050"/>
          <p14:tracePt t="41947" x="8140700" y="5746750"/>
          <p14:tracePt t="41963" x="8134350" y="5753100"/>
          <p14:tracePt t="48009" x="8134350" y="5759450"/>
          <p14:tracePt t="48015" x="8159750" y="5772150"/>
          <p14:tracePt t="48031" x="8229600" y="5803900"/>
          <p14:tracePt t="48048" x="8305800" y="5829300"/>
          <p14:tracePt t="48064" x="8337550" y="5835650"/>
          <p14:tracePt t="48081" x="8375650" y="5848350"/>
          <p14:tracePt t="48103" x="8382000" y="5848350"/>
          <p14:tracePt t="48136" x="8388350" y="5854700"/>
          <p14:tracePt t="48153" x="8394700" y="5861050"/>
          <p14:tracePt t="48169" x="8401050" y="5861050"/>
          <p14:tracePt t="48186" x="8413750" y="5867400"/>
          <p14:tracePt t="48203" x="8420100" y="58674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2CEC4C-4B26-49C5-991B-373C184CDE1B}"/>
              </a:ext>
            </a:extLst>
          </p:cNvPr>
          <p:cNvCxnSpPr/>
          <p:nvPr/>
        </p:nvCxnSpPr>
        <p:spPr>
          <a:xfrm>
            <a:off x="6170127" y="524217"/>
            <a:ext cx="0" cy="58095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F03BA6-777D-4645-A4E5-18BE07E37D1D}"/>
              </a:ext>
            </a:extLst>
          </p:cNvPr>
          <p:cNvSpPr txBox="1"/>
          <p:nvPr/>
        </p:nvSpPr>
        <p:spPr>
          <a:xfrm>
            <a:off x="895535" y="942555"/>
            <a:ext cx="405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Image Recognition Deep Learning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C985E3-366D-4DED-BAB2-56BCB4B7C48F}"/>
              </a:ext>
            </a:extLst>
          </p:cNvPr>
          <p:cNvSpPr txBox="1"/>
          <p:nvPr/>
        </p:nvSpPr>
        <p:spPr>
          <a:xfrm>
            <a:off x="597160" y="251927"/>
            <a:ext cx="239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Model Implementation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FEB6A6-F960-443B-95D1-16196B893778}"/>
              </a:ext>
            </a:extLst>
          </p:cNvPr>
          <p:cNvSpPr/>
          <p:nvPr/>
        </p:nvSpPr>
        <p:spPr>
          <a:xfrm>
            <a:off x="1153871" y="1548955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Input Dataset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15C579-2A5B-4298-BB01-AD3AA6101262}"/>
              </a:ext>
            </a:extLst>
          </p:cNvPr>
          <p:cNvCxnSpPr/>
          <p:nvPr/>
        </p:nvCxnSpPr>
        <p:spPr>
          <a:xfrm>
            <a:off x="2009339" y="2542708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EC8CA18-C532-477E-8AC1-8C21ECD60A69}"/>
              </a:ext>
            </a:extLst>
          </p:cNvPr>
          <p:cNvSpPr/>
          <p:nvPr/>
        </p:nvSpPr>
        <p:spPr>
          <a:xfrm>
            <a:off x="1131212" y="2838309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2D Convolution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94A8EB5-DA5F-4686-80A1-1BEF55648BAC}"/>
              </a:ext>
            </a:extLst>
          </p:cNvPr>
          <p:cNvSpPr/>
          <p:nvPr/>
        </p:nvSpPr>
        <p:spPr>
          <a:xfrm>
            <a:off x="1153871" y="4127663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Fully Connected Layers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57B770-680A-4989-A937-FCE47AA708DC}"/>
              </a:ext>
            </a:extLst>
          </p:cNvPr>
          <p:cNvCxnSpPr/>
          <p:nvPr/>
        </p:nvCxnSpPr>
        <p:spPr>
          <a:xfrm>
            <a:off x="2009339" y="3832062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62A08A0-2A4A-42C0-ABD4-D2DCF3560F8E}"/>
              </a:ext>
            </a:extLst>
          </p:cNvPr>
          <p:cNvSpPr txBox="1"/>
          <p:nvPr/>
        </p:nvSpPr>
        <p:spPr>
          <a:xfrm>
            <a:off x="3152303" y="1500330"/>
            <a:ext cx="210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Images with corresponding tags obtained from the google image search process is used as the inputs for training.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E2BE4E-2C5C-4BAB-B27D-1878F706E18E}"/>
              </a:ext>
            </a:extLst>
          </p:cNvPr>
          <p:cNvSpPr txBox="1"/>
          <p:nvPr/>
        </p:nvSpPr>
        <p:spPr>
          <a:xfrm>
            <a:off x="3082141" y="2631978"/>
            <a:ext cx="2299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Images (3 channels) are rescaled and undergo multiple 2D convolution layers (5 Conv2D layers) for feature extraction. Batch normalisation and regularisation are also used.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1B895C-1458-4BBA-A1BD-32BEDD247026}"/>
              </a:ext>
            </a:extLst>
          </p:cNvPr>
          <p:cNvSpPr/>
          <p:nvPr/>
        </p:nvSpPr>
        <p:spPr>
          <a:xfrm>
            <a:off x="3069537" y="4132958"/>
            <a:ext cx="23898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dirty="0"/>
              <a:t>1 hidden fully connected layer is used for classification. Dropout rates, variable learning rates and image augmentation are used to facilitate training.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071452A-718E-48E6-955A-CD2D07BB312A}"/>
              </a:ext>
            </a:extLst>
          </p:cNvPr>
          <p:cNvSpPr/>
          <p:nvPr/>
        </p:nvSpPr>
        <p:spPr>
          <a:xfrm>
            <a:off x="3273789" y="5449272"/>
            <a:ext cx="2020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dirty="0"/>
              <a:t>The output layer with a </a:t>
            </a:r>
            <a:r>
              <a:rPr lang="en-SG" sz="1200" dirty="0" err="1"/>
              <a:t>softmax</a:t>
            </a:r>
            <a:r>
              <a:rPr lang="en-SG" sz="1200" dirty="0"/>
              <a:t> activation function classifies the image as one of the 25 classes.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7969E0-FDAC-4B16-93D1-4CF62D2B068C}"/>
              </a:ext>
            </a:extLst>
          </p:cNvPr>
          <p:cNvSpPr/>
          <p:nvPr/>
        </p:nvSpPr>
        <p:spPr>
          <a:xfrm>
            <a:off x="1131212" y="5417017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Output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779362-D55E-45D3-8DD8-EF03F043CE4A}"/>
              </a:ext>
            </a:extLst>
          </p:cNvPr>
          <p:cNvCxnSpPr/>
          <p:nvPr/>
        </p:nvCxnSpPr>
        <p:spPr>
          <a:xfrm>
            <a:off x="1994802" y="512141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A5DE937-DDB7-4934-8954-ED13CEC43C64}"/>
              </a:ext>
            </a:extLst>
          </p:cNvPr>
          <p:cNvSpPr txBox="1"/>
          <p:nvPr/>
        </p:nvSpPr>
        <p:spPr>
          <a:xfrm>
            <a:off x="3638403" y="6458266"/>
            <a:ext cx="22797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/>
              <a:t>*Refer to appendix for model design and accuracy</a:t>
            </a:r>
          </a:p>
        </p:txBody>
      </p:sp>
      <p:pic>
        <p:nvPicPr>
          <p:cNvPr id="29" name="Picture 28" descr="Diagram, schematic&#10;&#10;Description automatically generated">
            <a:extLst>
              <a:ext uri="{FF2B5EF4-FFF2-40B4-BE49-F238E27FC236}">
                <a16:creationId xmlns:a16="http://schemas.microsoft.com/office/drawing/2014/main" id="{D6F0CFFA-477F-404D-AA91-5CBAAE4181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788"/>
          <a:stretch/>
        </p:blipFill>
        <p:spPr>
          <a:xfrm>
            <a:off x="6226301" y="1478266"/>
            <a:ext cx="1995066" cy="4055569"/>
          </a:xfrm>
          <a:prstGeom prst="rect">
            <a:avLst/>
          </a:prstGeom>
        </p:spPr>
      </p:pic>
      <p:pic>
        <p:nvPicPr>
          <p:cNvPr id="30" name="Picture 29" descr="Diagram, schematic&#10;&#10;Description automatically generated">
            <a:extLst>
              <a:ext uri="{FF2B5EF4-FFF2-40B4-BE49-F238E27FC236}">
                <a16:creationId xmlns:a16="http://schemas.microsoft.com/office/drawing/2014/main" id="{1F737FA4-0B24-4C8B-98D9-CFF5E406B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5" b="38012"/>
          <a:stretch/>
        </p:blipFill>
        <p:spPr>
          <a:xfrm>
            <a:off x="8193677" y="1750304"/>
            <a:ext cx="1995067" cy="3544543"/>
          </a:xfrm>
          <a:prstGeom prst="rect">
            <a:avLst/>
          </a:prstGeom>
        </p:spPr>
      </p:pic>
      <p:pic>
        <p:nvPicPr>
          <p:cNvPr id="31" name="Picture 30" descr="Diagram, schematic&#10;&#10;Description automatically generated">
            <a:extLst>
              <a:ext uri="{FF2B5EF4-FFF2-40B4-BE49-F238E27FC236}">
                <a16:creationId xmlns:a16="http://schemas.microsoft.com/office/drawing/2014/main" id="{9986ED71-B83C-404D-9E2C-925483F8D5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54"/>
          <a:stretch/>
        </p:blipFill>
        <p:spPr>
          <a:xfrm>
            <a:off x="10103969" y="1128218"/>
            <a:ext cx="1995067" cy="460156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F7D596-543F-4931-84D5-16F21AC11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3"/>
    </mc:Choice>
    <mc:Fallback xmlns="">
      <p:transition spd="slow" advTm="50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18C985E3-366D-4DED-BAB2-56BCB4B7C48F}"/>
              </a:ext>
            </a:extLst>
          </p:cNvPr>
          <p:cNvSpPr txBox="1"/>
          <p:nvPr/>
        </p:nvSpPr>
        <p:spPr>
          <a:xfrm>
            <a:off x="597160" y="251927"/>
            <a:ext cx="212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Results and Findings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999A88-1845-41D3-8714-97586979531E}"/>
              </a:ext>
            </a:extLst>
          </p:cNvPr>
          <p:cNvCxnSpPr/>
          <p:nvPr/>
        </p:nvCxnSpPr>
        <p:spPr>
          <a:xfrm>
            <a:off x="6096000" y="524217"/>
            <a:ext cx="0" cy="58095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66B001D-6F71-44DC-B3BE-9BBFD6EB82C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98" y="909358"/>
            <a:ext cx="3832225" cy="489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0A50D-DEF1-4C76-97BF-EB9DE5B9857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32893" y="1389530"/>
            <a:ext cx="4688700" cy="46129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0CF8E9-753F-4A02-B054-7335406374D9}"/>
              </a:ext>
            </a:extLst>
          </p:cNvPr>
          <p:cNvSpPr/>
          <p:nvPr/>
        </p:nvSpPr>
        <p:spPr>
          <a:xfrm>
            <a:off x="3020005" y="4475448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88% test accuracy</a:t>
            </a:r>
            <a:endParaRPr lang="en-SG" sz="1600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B627B1A-AC45-43D5-A628-797D2180B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7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36"/>
    </mc:Choice>
    <mc:Fallback xmlns="">
      <p:transition spd="slow" advTm="38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2CEC4C-4B26-49C5-991B-373C184CDE1B}"/>
              </a:ext>
            </a:extLst>
          </p:cNvPr>
          <p:cNvCxnSpPr/>
          <p:nvPr/>
        </p:nvCxnSpPr>
        <p:spPr>
          <a:xfrm>
            <a:off x="6170127" y="524217"/>
            <a:ext cx="0" cy="58095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80DDF5-5BCB-42C8-9427-245362BD0210}"/>
              </a:ext>
            </a:extLst>
          </p:cNvPr>
          <p:cNvSpPr txBox="1"/>
          <p:nvPr/>
        </p:nvSpPr>
        <p:spPr>
          <a:xfrm>
            <a:off x="597160" y="918492"/>
            <a:ext cx="469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Additional Ingredient Recommendation System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C985E3-366D-4DED-BAB2-56BCB4B7C48F}"/>
              </a:ext>
            </a:extLst>
          </p:cNvPr>
          <p:cNvSpPr txBox="1"/>
          <p:nvPr/>
        </p:nvSpPr>
        <p:spPr>
          <a:xfrm>
            <a:off x="597160" y="251927"/>
            <a:ext cx="239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/>
              <a:t>Model Implementation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35D44FB-DBFB-49F7-952C-D7CAB9EF2305}"/>
              </a:ext>
            </a:extLst>
          </p:cNvPr>
          <p:cNvSpPr/>
          <p:nvPr/>
        </p:nvSpPr>
        <p:spPr>
          <a:xfrm>
            <a:off x="661859" y="1482153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Input Dataset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7F0743E-87B6-437B-AF32-E87A3FF976A1}"/>
              </a:ext>
            </a:extLst>
          </p:cNvPr>
          <p:cNvCxnSpPr/>
          <p:nvPr/>
        </p:nvCxnSpPr>
        <p:spPr>
          <a:xfrm>
            <a:off x="1517327" y="2475906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D666AE3-49C6-4F34-85F1-25737A7E5692}"/>
              </a:ext>
            </a:extLst>
          </p:cNvPr>
          <p:cNvSpPr/>
          <p:nvPr/>
        </p:nvSpPr>
        <p:spPr>
          <a:xfrm>
            <a:off x="639200" y="2771507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/>
              <a:t>One-hot encoding</a:t>
            </a:r>
            <a:endParaRPr lang="en-SG" sz="16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4C94EAA-E9F7-435E-97F9-0B554E6BD870}"/>
              </a:ext>
            </a:extLst>
          </p:cNvPr>
          <p:cNvSpPr/>
          <p:nvPr/>
        </p:nvSpPr>
        <p:spPr>
          <a:xfrm>
            <a:off x="661859" y="4060861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Train Neural Network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1C3197-4420-4E05-A551-D2261EB316DB}"/>
              </a:ext>
            </a:extLst>
          </p:cNvPr>
          <p:cNvCxnSpPr/>
          <p:nvPr/>
        </p:nvCxnSpPr>
        <p:spPr>
          <a:xfrm>
            <a:off x="1517327" y="3765260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95E369A-1CA8-4006-96CB-CD4534EE9E4E}"/>
              </a:ext>
            </a:extLst>
          </p:cNvPr>
          <p:cNvSpPr/>
          <p:nvPr/>
        </p:nvSpPr>
        <p:spPr>
          <a:xfrm>
            <a:off x="639200" y="5350215"/>
            <a:ext cx="1727181" cy="8632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/>
              <a:t>Output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D34EFFB-926B-42D2-9C91-F3A115214E95}"/>
              </a:ext>
            </a:extLst>
          </p:cNvPr>
          <p:cNvCxnSpPr/>
          <p:nvPr/>
        </p:nvCxnSpPr>
        <p:spPr>
          <a:xfrm>
            <a:off x="1502790" y="5054614"/>
            <a:ext cx="0" cy="1651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621BDE1-84DC-4359-9166-97E505D20DD5}"/>
              </a:ext>
            </a:extLst>
          </p:cNvPr>
          <p:cNvSpPr txBox="1"/>
          <p:nvPr/>
        </p:nvSpPr>
        <p:spPr>
          <a:xfrm>
            <a:off x="2749245" y="1568599"/>
            <a:ext cx="2107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Ingredients obtained from </a:t>
            </a:r>
            <a:r>
              <a:rPr lang="en-SG" sz="1200" dirty="0" err="1"/>
              <a:t>Yummly</a:t>
            </a:r>
            <a:r>
              <a:rPr lang="en-SG" sz="1200" dirty="0"/>
              <a:t> web scrapping is used as the inputs for training.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F2316C-EC05-4996-8205-A10E47B1ECB2}"/>
              </a:ext>
            </a:extLst>
          </p:cNvPr>
          <p:cNvSpPr txBox="1"/>
          <p:nvPr/>
        </p:nvSpPr>
        <p:spPr>
          <a:xfrm>
            <a:off x="2481447" y="2980665"/>
            <a:ext cx="264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/>
              <a:t>The ingredients of each recipe was one-hot encoded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1E8F60-8667-4435-B650-E19FA6E213E2}"/>
              </a:ext>
            </a:extLst>
          </p:cNvPr>
          <p:cNvSpPr/>
          <p:nvPr/>
        </p:nvSpPr>
        <p:spPr>
          <a:xfrm>
            <a:off x="2568367" y="4108895"/>
            <a:ext cx="2469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dirty="0"/>
              <a:t>Neural network was trained as an ingredient classifier.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F39B4EF-111E-4431-AB3D-CDCCA196AB34}"/>
              </a:ext>
            </a:extLst>
          </p:cNvPr>
          <p:cNvSpPr/>
          <p:nvPr/>
        </p:nvSpPr>
        <p:spPr>
          <a:xfrm>
            <a:off x="2792828" y="5425209"/>
            <a:ext cx="20207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200" dirty="0"/>
              <a:t>The output of the model (output class) will be the missing/additional ingredient that will elevate the dish.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EF3611-D50E-464E-A6BF-26AE55EC167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62845" y="524217"/>
            <a:ext cx="3042971" cy="5781167"/>
          </a:xfrm>
          <a:prstGeom prst="rect">
            <a:avLst/>
          </a:prstGeom>
        </p:spPr>
      </p:pic>
      <p:pic>
        <p:nvPicPr>
          <p:cNvPr id="4" name="KC_1">
            <a:hlinkClick r:id="" action="ppaction://media"/>
            <a:extLst>
              <a:ext uri="{FF2B5EF4-FFF2-40B4-BE49-F238E27FC236}">
                <a16:creationId xmlns:a16="http://schemas.microsoft.com/office/drawing/2014/main" id="{D83A6123-6A0D-442F-8989-07710ACA3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1868" y="61407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2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1"/>
    </mc:Choice>
    <mc:Fallback xmlns="">
      <p:transition spd="slow" advTm="8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1107</Words>
  <Application>Microsoft Office PowerPoint</Application>
  <PresentationFormat>Widescreen</PresentationFormat>
  <Paragraphs>194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Georgia</vt:lpstr>
      <vt:lpstr>Office Theme</vt:lpstr>
      <vt:lpstr>CookWhatAh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onn wei cheng</dc:creator>
  <cp:lastModifiedBy>Cheng Kok Cheong</cp:lastModifiedBy>
  <cp:revision>144</cp:revision>
  <dcterms:created xsi:type="dcterms:W3CDTF">2020-09-26T07:54:29Z</dcterms:created>
  <dcterms:modified xsi:type="dcterms:W3CDTF">2020-10-30T12:22:15Z</dcterms:modified>
</cp:coreProperties>
</file>